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9" r:id="rId4"/>
    <p:sldMasterId id="2147483841" r:id="rId5"/>
  </p:sldMasterIdLst>
  <p:notesMasterIdLst>
    <p:notesMasterId r:id="rId9"/>
  </p:notesMasterIdLst>
  <p:sldIdLst>
    <p:sldId id="681" r:id="rId6"/>
    <p:sldId id="699" r:id="rId7"/>
    <p:sldId id="256" r:id="rId8"/>
  </p:sldIdLst>
  <p:sldSz cx="7920038" cy="11052175"/>
  <p:notesSz cx="6858000" cy="9144000"/>
  <p:custDataLst>
    <p:tags r:id="rId10"/>
  </p:custDataLst>
  <p:defaultTextStyle>
    <a:defPPr>
      <a:defRPr lang="en-US"/>
    </a:defPPr>
    <a:lvl1pPr marL="0" algn="l" defTabSz="474766" rtl="0" eaLnBrk="1" latinLnBrk="0" hangingPunct="1">
      <a:defRPr sz="1870" kern="1200">
        <a:solidFill>
          <a:schemeClr val="tx1"/>
        </a:solidFill>
        <a:latin typeface="+mn-lt"/>
        <a:ea typeface="+mn-ea"/>
        <a:cs typeface="+mn-cs"/>
      </a:defRPr>
    </a:lvl1pPr>
    <a:lvl2pPr marL="474766" algn="l" defTabSz="474766" rtl="0" eaLnBrk="1" latinLnBrk="0" hangingPunct="1">
      <a:defRPr sz="1870" kern="1200">
        <a:solidFill>
          <a:schemeClr val="tx1"/>
        </a:solidFill>
        <a:latin typeface="+mn-lt"/>
        <a:ea typeface="+mn-ea"/>
        <a:cs typeface="+mn-cs"/>
      </a:defRPr>
    </a:lvl2pPr>
    <a:lvl3pPr marL="949535" algn="l" defTabSz="474766" rtl="0" eaLnBrk="1" latinLnBrk="0" hangingPunct="1">
      <a:defRPr sz="1870" kern="1200">
        <a:solidFill>
          <a:schemeClr val="tx1"/>
        </a:solidFill>
        <a:latin typeface="+mn-lt"/>
        <a:ea typeface="+mn-ea"/>
        <a:cs typeface="+mn-cs"/>
      </a:defRPr>
    </a:lvl3pPr>
    <a:lvl4pPr marL="1424305" algn="l" defTabSz="474766" rtl="0" eaLnBrk="1" latinLnBrk="0" hangingPunct="1">
      <a:defRPr sz="1870" kern="1200">
        <a:solidFill>
          <a:schemeClr val="tx1"/>
        </a:solidFill>
        <a:latin typeface="+mn-lt"/>
        <a:ea typeface="+mn-ea"/>
        <a:cs typeface="+mn-cs"/>
      </a:defRPr>
    </a:lvl4pPr>
    <a:lvl5pPr marL="1899070" algn="l" defTabSz="474766" rtl="0" eaLnBrk="1" latinLnBrk="0" hangingPunct="1">
      <a:defRPr sz="1870" kern="1200">
        <a:solidFill>
          <a:schemeClr val="tx1"/>
        </a:solidFill>
        <a:latin typeface="+mn-lt"/>
        <a:ea typeface="+mn-ea"/>
        <a:cs typeface="+mn-cs"/>
      </a:defRPr>
    </a:lvl5pPr>
    <a:lvl6pPr marL="2373839" algn="l" defTabSz="474766" rtl="0" eaLnBrk="1" latinLnBrk="0" hangingPunct="1">
      <a:defRPr sz="1870" kern="1200">
        <a:solidFill>
          <a:schemeClr val="tx1"/>
        </a:solidFill>
        <a:latin typeface="+mn-lt"/>
        <a:ea typeface="+mn-ea"/>
        <a:cs typeface="+mn-cs"/>
      </a:defRPr>
    </a:lvl6pPr>
    <a:lvl7pPr marL="2848607" algn="l" defTabSz="474766" rtl="0" eaLnBrk="1" latinLnBrk="0" hangingPunct="1">
      <a:defRPr sz="1870" kern="1200">
        <a:solidFill>
          <a:schemeClr val="tx1"/>
        </a:solidFill>
        <a:latin typeface="+mn-lt"/>
        <a:ea typeface="+mn-ea"/>
        <a:cs typeface="+mn-cs"/>
      </a:defRPr>
    </a:lvl7pPr>
    <a:lvl8pPr marL="3323377" algn="l" defTabSz="474766" rtl="0" eaLnBrk="1" latinLnBrk="0" hangingPunct="1">
      <a:defRPr sz="1870" kern="1200">
        <a:solidFill>
          <a:schemeClr val="tx1"/>
        </a:solidFill>
        <a:latin typeface="+mn-lt"/>
        <a:ea typeface="+mn-ea"/>
        <a:cs typeface="+mn-cs"/>
      </a:defRPr>
    </a:lvl8pPr>
    <a:lvl9pPr marL="3798146" algn="l" defTabSz="474766" rtl="0" eaLnBrk="1" latinLnBrk="0" hangingPunct="1">
      <a:defRPr sz="187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A"/>
    <a:srgbClr val="A5A5B5"/>
    <a:srgbClr val="F5F5F5"/>
    <a:srgbClr val="C4C4CD"/>
    <a:srgbClr val="BCE7E6"/>
    <a:srgbClr val="E7F6F6"/>
    <a:srgbClr val="F4F4F6"/>
    <a:srgbClr val="FFE600"/>
    <a:srgbClr val="797991"/>
    <a:srgbClr val="2E2E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5BFC35-48A5-4C0C-9D56-896C83416CC0}" v="320" dt="2025-05-30T10:45:02.931"/>
    <p1510:client id="{FF9DE480-6A1C-4199-B94F-47003DA65185}" v="2" dt="2025-05-30T11:49:23.4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4" d="100"/>
          <a:sy n="34" d="100"/>
        </p:scale>
        <p:origin x="2348" y="5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tableStyles" Target="tableStyles.xml"/><Relationship Id="rId10"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F8414F-BD85-A34E-B2C5-29C8F7BF438D}" type="datetimeFigureOut">
              <a:rPr lang="en-GB" smtClean="0"/>
              <a:t>30/05/2025</a:t>
            </a:fld>
            <a:endParaRPr lang="en-GB"/>
          </a:p>
        </p:txBody>
      </p:sp>
      <p:sp>
        <p:nvSpPr>
          <p:cNvPr id="4" name="Slide Image Placeholder 3"/>
          <p:cNvSpPr>
            <a:spLocks noGrp="1" noRot="1" noChangeAspect="1"/>
          </p:cNvSpPr>
          <p:nvPr>
            <p:ph type="sldImg" idx="2"/>
          </p:nvPr>
        </p:nvSpPr>
        <p:spPr>
          <a:xfrm>
            <a:off x="2322513" y="1143000"/>
            <a:ext cx="221297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081EDF-5C34-4241-A7EA-BE3D4B432F50}" type="slidenum">
              <a:rPr lang="en-GB" smtClean="0"/>
              <a:t>‹#›</a:t>
            </a:fld>
            <a:endParaRPr lang="en-GB"/>
          </a:p>
        </p:txBody>
      </p:sp>
    </p:spTree>
    <p:extLst>
      <p:ext uri="{BB962C8B-B14F-4D97-AF65-F5344CB8AC3E}">
        <p14:creationId xmlns:p14="http://schemas.microsoft.com/office/powerpoint/2010/main" val="1636090398"/>
      </p:ext>
    </p:extLst>
  </p:cSld>
  <p:clrMap bg1="lt1" tx1="dk1" bg2="lt2" tx2="dk2" accent1="accent1" accent2="accent2" accent3="accent3" accent4="accent4" accent5="accent5" accent6="accent6" hlink="hlink" folHlink="folHlink"/>
  <p:notesStyle>
    <a:lvl1pPr marL="0" algn="l" defTabSz="949535" rtl="0" eaLnBrk="1" latinLnBrk="0" hangingPunct="1">
      <a:defRPr sz="1246" kern="1200">
        <a:solidFill>
          <a:schemeClr val="tx1"/>
        </a:solidFill>
        <a:latin typeface="+mn-lt"/>
        <a:ea typeface="+mn-ea"/>
        <a:cs typeface="+mn-cs"/>
      </a:defRPr>
    </a:lvl1pPr>
    <a:lvl2pPr marL="474766" algn="l" defTabSz="949535" rtl="0" eaLnBrk="1" latinLnBrk="0" hangingPunct="1">
      <a:defRPr sz="1246" kern="1200">
        <a:solidFill>
          <a:schemeClr val="tx1"/>
        </a:solidFill>
        <a:latin typeface="+mn-lt"/>
        <a:ea typeface="+mn-ea"/>
        <a:cs typeface="+mn-cs"/>
      </a:defRPr>
    </a:lvl2pPr>
    <a:lvl3pPr marL="949535" algn="l" defTabSz="949535" rtl="0" eaLnBrk="1" latinLnBrk="0" hangingPunct="1">
      <a:defRPr sz="1246" kern="1200">
        <a:solidFill>
          <a:schemeClr val="tx1"/>
        </a:solidFill>
        <a:latin typeface="+mn-lt"/>
        <a:ea typeface="+mn-ea"/>
        <a:cs typeface="+mn-cs"/>
      </a:defRPr>
    </a:lvl3pPr>
    <a:lvl4pPr marL="1424305" algn="l" defTabSz="949535" rtl="0" eaLnBrk="1" latinLnBrk="0" hangingPunct="1">
      <a:defRPr sz="1246" kern="1200">
        <a:solidFill>
          <a:schemeClr val="tx1"/>
        </a:solidFill>
        <a:latin typeface="+mn-lt"/>
        <a:ea typeface="+mn-ea"/>
        <a:cs typeface="+mn-cs"/>
      </a:defRPr>
    </a:lvl4pPr>
    <a:lvl5pPr marL="1899070" algn="l" defTabSz="949535" rtl="0" eaLnBrk="1" latinLnBrk="0" hangingPunct="1">
      <a:defRPr sz="1246" kern="1200">
        <a:solidFill>
          <a:schemeClr val="tx1"/>
        </a:solidFill>
        <a:latin typeface="+mn-lt"/>
        <a:ea typeface="+mn-ea"/>
        <a:cs typeface="+mn-cs"/>
      </a:defRPr>
    </a:lvl5pPr>
    <a:lvl6pPr marL="2373839" algn="l" defTabSz="949535" rtl="0" eaLnBrk="1" latinLnBrk="0" hangingPunct="1">
      <a:defRPr sz="1246" kern="1200">
        <a:solidFill>
          <a:schemeClr val="tx1"/>
        </a:solidFill>
        <a:latin typeface="+mn-lt"/>
        <a:ea typeface="+mn-ea"/>
        <a:cs typeface="+mn-cs"/>
      </a:defRPr>
    </a:lvl6pPr>
    <a:lvl7pPr marL="2848607" algn="l" defTabSz="949535" rtl="0" eaLnBrk="1" latinLnBrk="0" hangingPunct="1">
      <a:defRPr sz="1246" kern="1200">
        <a:solidFill>
          <a:schemeClr val="tx1"/>
        </a:solidFill>
        <a:latin typeface="+mn-lt"/>
        <a:ea typeface="+mn-ea"/>
        <a:cs typeface="+mn-cs"/>
      </a:defRPr>
    </a:lvl7pPr>
    <a:lvl8pPr marL="3323377" algn="l" defTabSz="949535" rtl="0" eaLnBrk="1" latinLnBrk="0" hangingPunct="1">
      <a:defRPr sz="1246" kern="1200">
        <a:solidFill>
          <a:schemeClr val="tx1"/>
        </a:solidFill>
        <a:latin typeface="+mn-lt"/>
        <a:ea typeface="+mn-ea"/>
        <a:cs typeface="+mn-cs"/>
      </a:defRPr>
    </a:lvl8pPr>
    <a:lvl9pPr marL="3798146" algn="l" defTabSz="949535" rtl="0" eaLnBrk="1" latinLnBrk="0" hangingPunct="1">
      <a:defRPr sz="124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6081EDF-5C34-4241-A7EA-BE3D4B432F50}" type="slidenum">
              <a:rPr lang="en-GB" smtClean="0"/>
              <a:t>1</a:t>
            </a:fld>
            <a:endParaRPr lang="en-GB"/>
          </a:p>
        </p:txBody>
      </p:sp>
    </p:spTree>
    <p:extLst>
      <p:ext uri="{BB962C8B-B14F-4D97-AF65-F5344CB8AC3E}">
        <p14:creationId xmlns:p14="http://schemas.microsoft.com/office/powerpoint/2010/main" val="31068635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7.emf"/></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7.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7.em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9.png"/><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10.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7CA0E63B-640A-07A0-F105-10440904E5B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1"/>
            <a:ext cx="7920038" cy="11052175"/>
          </a:xfrm>
          <a:prstGeom prst="rect">
            <a:avLst/>
          </a:prstGeom>
        </p:spPr>
      </p:pic>
      <p:sp>
        <p:nvSpPr>
          <p:cNvPr id="18" name="Rectangle 17">
            <a:extLst>
              <a:ext uri="{FF2B5EF4-FFF2-40B4-BE49-F238E27FC236}">
                <a16:creationId xmlns:a16="http://schemas.microsoft.com/office/drawing/2014/main" id="{D50B0165-3C5C-0AAB-BB65-E3959963996A}"/>
              </a:ext>
            </a:extLst>
          </p:cNvPr>
          <p:cNvSpPr/>
          <p:nvPr userDrawn="1"/>
        </p:nvSpPr>
        <p:spPr>
          <a:xfrm>
            <a:off x="-12118" y="0"/>
            <a:ext cx="7571213" cy="10694606"/>
          </a:xfrm>
          <a:prstGeom prst="rect">
            <a:avLst/>
          </a:prstGeom>
          <a:gradFill>
            <a:gsLst>
              <a:gs pos="62000">
                <a:schemeClr val="tx1">
                  <a:alpha val="38000"/>
                </a:schemeClr>
              </a:gs>
              <a:gs pos="0">
                <a:schemeClr val="bg2">
                  <a:lumMod val="75000"/>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22DA62-3EAF-9E57-DFAE-FA6D7A1DE7C0}"/>
              </a:ext>
              <a:ext uri="{C183D7F6-B498-43B3-948B-1728B52AA6E4}">
                <adec:decorative xmlns:adec="http://schemas.microsoft.com/office/drawing/2017/decorative" val="1"/>
              </a:ext>
            </a:extLst>
          </p:cNvPr>
          <p:cNvSpPr/>
          <p:nvPr userDrawn="1"/>
        </p:nvSpPr>
        <p:spPr>
          <a:xfrm rot="16200000">
            <a:off x="2112956" y="5269790"/>
            <a:ext cx="3681934" cy="7932158"/>
          </a:xfrm>
          <a:prstGeom prst="rect">
            <a:avLst/>
          </a:prstGeom>
          <a:gradFill flip="none" rotWithShape="1">
            <a:gsLst>
              <a:gs pos="0">
                <a:schemeClr val="bg2">
                  <a:alpha val="0"/>
                </a:schemeClr>
              </a:gs>
              <a:gs pos="95000">
                <a:schemeClr val="bg2">
                  <a:alpha val="64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sp>
        <p:nvSpPr>
          <p:cNvPr id="12" name="Title 1">
            <a:extLst>
              <a:ext uri="{FF2B5EF4-FFF2-40B4-BE49-F238E27FC236}">
                <a16:creationId xmlns:a16="http://schemas.microsoft.com/office/drawing/2014/main" id="{04A49280-8C06-4B9F-9588-47FAB3283C84}"/>
              </a:ext>
            </a:extLst>
          </p:cNvPr>
          <p:cNvSpPr>
            <a:spLocks noGrp="1"/>
          </p:cNvSpPr>
          <p:nvPr>
            <p:ph type="ctrTitle" hasCustomPrompt="1"/>
          </p:nvPr>
        </p:nvSpPr>
        <p:spPr>
          <a:xfrm>
            <a:off x="1111100" y="1801371"/>
            <a:ext cx="3998781" cy="860276"/>
          </a:xfrm>
          <a:prstGeom prst="rect">
            <a:avLst/>
          </a:prstGeom>
        </p:spPr>
        <p:txBody>
          <a:bodyPr/>
          <a:lstStyle>
            <a:lvl1pPr>
              <a:defRPr sz="3010" b="1">
                <a:solidFill>
                  <a:schemeClr val="bg1"/>
                </a:solidFill>
                <a:latin typeface="+mn-lt"/>
                <a:cs typeface="Arial" pitchFamily="34" charset="0"/>
              </a:defRPr>
            </a:lvl1pPr>
          </a:lstStyle>
          <a:p>
            <a:r>
              <a:rPr lang="en-GB"/>
              <a:t>Title (EY Interstate Bold)</a:t>
            </a:r>
          </a:p>
        </p:txBody>
      </p:sp>
      <p:sp>
        <p:nvSpPr>
          <p:cNvPr id="13" name="Subtitle 2">
            <a:extLst>
              <a:ext uri="{FF2B5EF4-FFF2-40B4-BE49-F238E27FC236}">
                <a16:creationId xmlns:a16="http://schemas.microsoft.com/office/drawing/2014/main" id="{17B909DF-82F7-4005-9B9F-92F59E0EB5D1}"/>
              </a:ext>
            </a:extLst>
          </p:cNvPr>
          <p:cNvSpPr>
            <a:spLocks noGrp="1"/>
          </p:cNvSpPr>
          <p:nvPr>
            <p:ph type="subTitle" idx="1" hasCustomPrompt="1"/>
          </p:nvPr>
        </p:nvSpPr>
        <p:spPr>
          <a:xfrm>
            <a:off x="1111101" y="3313126"/>
            <a:ext cx="4160145" cy="476051"/>
          </a:xfrm>
          <a:prstGeom prst="rect">
            <a:avLst/>
          </a:prstGeom>
        </p:spPr>
        <p:txBody>
          <a:bodyPr/>
          <a:lstStyle>
            <a:lvl1pPr marL="0" marR="0" indent="0" algn="l" defTabSz="887181" rtl="0" eaLnBrk="1" fontAlgn="auto" latinLnBrk="0" hangingPunct="1">
              <a:lnSpc>
                <a:spcPct val="100000"/>
              </a:lnSpc>
              <a:spcBef>
                <a:spcPct val="20000"/>
              </a:spcBef>
              <a:spcAft>
                <a:spcPts val="1165"/>
              </a:spcAft>
              <a:buClr>
                <a:schemeClr val="accent2"/>
              </a:buClr>
              <a:buSzPct val="70000"/>
              <a:buFont typeface="Arial" pitchFamily="34" charset="0"/>
              <a:buNone/>
              <a:tabLst/>
              <a:defRPr sz="1505" b="0">
                <a:solidFill>
                  <a:schemeClr val="bg1"/>
                </a:solidFill>
                <a:latin typeface="EYInterstate" panose="02000503020000020004" pitchFamily="2" charset="0"/>
                <a:cs typeface="Arial" pitchFamily="34" charset="0"/>
              </a:defRPr>
            </a:lvl1pPr>
            <a:lvl2pPr marL="0" indent="0" algn="l">
              <a:buNone/>
              <a:defRPr sz="1553">
                <a:solidFill>
                  <a:srgbClr val="404040"/>
                </a:solidFill>
              </a:defRPr>
            </a:lvl2pPr>
            <a:lvl3pPr marL="887181" indent="0" algn="ctr">
              <a:buNone/>
              <a:defRPr>
                <a:solidFill>
                  <a:schemeClr val="tx1">
                    <a:tint val="75000"/>
                  </a:schemeClr>
                </a:solidFill>
              </a:defRPr>
            </a:lvl3pPr>
            <a:lvl4pPr marL="1330771" indent="0" algn="ctr">
              <a:buNone/>
              <a:defRPr>
                <a:solidFill>
                  <a:schemeClr val="tx1">
                    <a:tint val="75000"/>
                  </a:schemeClr>
                </a:solidFill>
              </a:defRPr>
            </a:lvl4pPr>
            <a:lvl5pPr marL="1774361" indent="0" algn="ctr">
              <a:buNone/>
              <a:defRPr>
                <a:solidFill>
                  <a:schemeClr val="tx1">
                    <a:tint val="75000"/>
                  </a:schemeClr>
                </a:solidFill>
              </a:defRPr>
            </a:lvl5pPr>
            <a:lvl6pPr marL="2217952" indent="0" algn="ctr">
              <a:buNone/>
              <a:defRPr>
                <a:solidFill>
                  <a:schemeClr val="tx1">
                    <a:tint val="75000"/>
                  </a:schemeClr>
                </a:solidFill>
              </a:defRPr>
            </a:lvl6pPr>
            <a:lvl7pPr marL="2661543" indent="0" algn="ctr">
              <a:buNone/>
              <a:defRPr>
                <a:solidFill>
                  <a:schemeClr val="tx1">
                    <a:tint val="75000"/>
                  </a:schemeClr>
                </a:solidFill>
              </a:defRPr>
            </a:lvl7pPr>
            <a:lvl8pPr marL="3105132" indent="0" algn="ctr">
              <a:buNone/>
              <a:defRPr>
                <a:solidFill>
                  <a:schemeClr val="tx1">
                    <a:tint val="75000"/>
                  </a:schemeClr>
                </a:solidFill>
              </a:defRPr>
            </a:lvl8pPr>
            <a:lvl9pPr marL="3548723" indent="0" algn="ctr">
              <a:buNone/>
              <a:defRPr>
                <a:solidFill>
                  <a:schemeClr val="tx1">
                    <a:tint val="75000"/>
                  </a:schemeClr>
                </a:solidFill>
              </a:defRPr>
            </a:lvl9pPr>
          </a:lstStyle>
          <a:p>
            <a:r>
              <a:rPr lang="en-GB" sz="1553"/>
              <a:t>Subtitle (EY Interstate 16 point)</a:t>
            </a:r>
          </a:p>
          <a:p>
            <a:pPr marL="0" marR="0" lvl="0" indent="0" algn="l" defTabSz="887181" rtl="0" eaLnBrk="1" fontAlgn="auto" latinLnBrk="0" hangingPunct="1">
              <a:lnSpc>
                <a:spcPct val="100000"/>
              </a:lnSpc>
              <a:spcBef>
                <a:spcPct val="20000"/>
              </a:spcBef>
              <a:spcAft>
                <a:spcPts val="1165"/>
              </a:spcAft>
              <a:buClr>
                <a:schemeClr val="accent2"/>
              </a:buClr>
              <a:buSzPct val="70000"/>
              <a:buFont typeface="Arial" pitchFamily="34" charset="0"/>
              <a:buNone/>
              <a:tabLst/>
              <a:defRPr/>
            </a:pPr>
            <a:r>
              <a:rPr lang="en-IN" b="1"/>
              <a:t>XX Month 200X (EY Interstate bold 16 point)</a:t>
            </a:r>
          </a:p>
        </p:txBody>
      </p:sp>
      <p:grpSp>
        <p:nvGrpSpPr>
          <p:cNvPr id="40" name="Group 39">
            <a:extLst>
              <a:ext uri="{FF2B5EF4-FFF2-40B4-BE49-F238E27FC236}">
                <a16:creationId xmlns:a16="http://schemas.microsoft.com/office/drawing/2014/main" id="{10D60D1D-838B-46CE-9480-4423D868D538}"/>
              </a:ext>
            </a:extLst>
          </p:cNvPr>
          <p:cNvGrpSpPr/>
          <p:nvPr userDrawn="1"/>
        </p:nvGrpSpPr>
        <p:grpSpPr>
          <a:xfrm>
            <a:off x="1" y="0"/>
            <a:ext cx="7919999" cy="11052175"/>
            <a:chOff x="1" y="0"/>
            <a:chExt cx="7919999" cy="11052175"/>
          </a:xfrm>
        </p:grpSpPr>
        <p:grpSp>
          <p:nvGrpSpPr>
            <p:cNvPr id="41" name="Group 40">
              <a:extLst>
                <a:ext uri="{FF2B5EF4-FFF2-40B4-BE49-F238E27FC236}">
                  <a16:creationId xmlns:a16="http://schemas.microsoft.com/office/drawing/2014/main" id="{97ADC599-A0FD-4BB6-9F7E-32217DAAAFCC}"/>
                </a:ext>
              </a:extLst>
            </p:cNvPr>
            <p:cNvGrpSpPr/>
            <p:nvPr userDrawn="1"/>
          </p:nvGrpSpPr>
          <p:grpSpPr>
            <a:xfrm>
              <a:off x="1" y="0"/>
              <a:ext cx="7919999" cy="180000"/>
              <a:chOff x="1" y="0"/>
              <a:chExt cx="7919999" cy="180000"/>
            </a:xfrm>
          </p:grpSpPr>
          <p:grpSp>
            <p:nvGrpSpPr>
              <p:cNvPr id="49" name="Group 48">
                <a:extLst>
                  <a:ext uri="{FF2B5EF4-FFF2-40B4-BE49-F238E27FC236}">
                    <a16:creationId xmlns:a16="http://schemas.microsoft.com/office/drawing/2014/main" id="{C487E65A-D164-4BF6-B003-A944F02A0E28}"/>
                  </a:ext>
                </a:extLst>
              </p:cNvPr>
              <p:cNvGrpSpPr/>
              <p:nvPr userDrawn="1"/>
            </p:nvGrpSpPr>
            <p:grpSpPr>
              <a:xfrm>
                <a:off x="1" y="0"/>
                <a:ext cx="179387" cy="180000"/>
                <a:chOff x="-232885" y="-205666"/>
                <a:chExt cx="463273" cy="437426"/>
              </a:xfrm>
            </p:grpSpPr>
            <p:cxnSp>
              <p:nvCxnSpPr>
                <p:cNvPr id="53" name="Straight Connector 52">
                  <a:extLst>
                    <a:ext uri="{FF2B5EF4-FFF2-40B4-BE49-F238E27FC236}">
                      <a16:creationId xmlns:a16="http://schemas.microsoft.com/office/drawing/2014/main" id="{D261C161-938F-4229-BDB5-B74D157BF8C3}"/>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E7F070C-A0AF-48D5-A24B-2CE3530F69E6}"/>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935D02EA-070D-42FF-B9E6-7BF47EEB3F82}"/>
                  </a:ext>
                </a:extLst>
              </p:cNvPr>
              <p:cNvGrpSpPr/>
              <p:nvPr userDrawn="1"/>
            </p:nvGrpSpPr>
            <p:grpSpPr>
              <a:xfrm flipH="1">
                <a:off x="7740613" y="0"/>
                <a:ext cx="179387" cy="180000"/>
                <a:chOff x="-232885" y="-205666"/>
                <a:chExt cx="463273" cy="437426"/>
              </a:xfrm>
            </p:grpSpPr>
            <p:cxnSp>
              <p:nvCxnSpPr>
                <p:cNvPr id="51" name="Straight Connector 50">
                  <a:extLst>
                    <a:ext uri="{FF2B5EF4-FFF2-40B4-BE49-F238E27FC236}">
                      <a16:creationId xmlns:a16="http://schemas.microsoft.com/office/drawing/2014/main" id="{14253800-E399-4925-8FF5-8860C97E82D5}"/>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8283111-BE5D-4ED7-B199-ED57C5C75F7D}"/>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42" name="Group 41">
              <a:extLst>
                <a:ext uri="{FF2B5EF4-FFF2-40B4-BE49-F238E27FC236}">
                  <a16:creationId xmlns:a16="http://schemas.microsoft.com/office/drawing/2014/main" id="{B162EBFD-810F-4E56-828F-27BEA3B4C386}"/>
                </a:ext>
              </a:extLst>
            </p:cNvPr>
            <p:cNvGrpSpPr/>
            <p:nvPr userDrawn="1"/>
          </p:nvGrpSpPr>
          <p:grpSpPr>
            <a:xfrm flipH="1" flipV="1">
              <a:off x="1" y="10872175"/>
              <a:ext cx="7919999" cy="180000"/>
              <a:chOff x="1" y="0"/>
              <a:chExt cx="7919999" cy="180000"/>
            </a:xfrm>
          </p:grpSpPr>
          <p:grpSp>
            <p:nvGrpSpPr>
              <p:cNvPr id="43" name="Group 42">
                <a:extLst>
                  <a:ext uri="{FF2B5EF4-FFF2-40B4-BE49-F238E27FC236}">
                    <a16:creationId xmlns:a16="http://schemas.microsoft.com/office/drawing/2014/main" id="{7777CD5C-9FAE-45CF-A87E-C3FD5BA7F7FD}"/>
                  </a:ext>
                </a:extLst>
              </p:cNvPr>
              <p:cNvGrpSpPr/>
              <p:nvPr userDrawn="1"/>
            </p:nvGrpSpPr>
            <p:grpSpPr>
              <a:xfrm>
                <a:off x="1" y="0"/>
                <a:ext cx="179387" cy="180000"/>
                <a:chOff x="-232885" y="-205666"/>
                <a:chExt cx="463273" cy="437426"/>
              </a:xfrm>
            </p:grpSpPr>
            <p:cxnSp>
              <p:nvCxnSpPr>
                <p:cNvPr id="47" name="Straight Connector 46">
                  <a:extLst>
                    <a:ext uri="{FF2B5EF4-FFF2-40B4-BE49-F238E27FC236}">
                      <a16:creationId xmlns:a16="http://schemas.microsoft.com/office/drawing/2014/main" id="{72797B58-0D91-4C7E-8D33-433FD4EC7B97}"/>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C73C20-9903-4709-97D8-8A2C50B94B48}"/>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D926E4D2-3A9E-423C-90AC-84059E2DE764}"/>
                  </a:ext>
                </a:extLst>
              </p:cNvPr>
              <p:cNvGrpSpPr/>
              <p:nvPr userDrawn="1"/>
            </p:nvGrpSpPr>
            <p:grpSpPr>
              <a:xfrm flipH="1">
                <a:off x="7740613" y="0"/>
                <a:ext cx="179387" cy="180000"/>
                <a:chOff x="-232885" y="-205666"/>
                <a:chExt cx="463273" cy="437426"/>
              </a:xfrm>
            </p:grpSpPr>
            <p:cxnSp>
              <p:nvCxnSpPr>
                <p:cNvPr id="45" name="Straight Connector 44">
                  <a:extLst>
                    <a:ext uri="{FF2B5EF4-FFF2-40B4-BE49-F238E27FC236}">
                      <a16:creationId xmlns:a16="http://schemas.microsoft.com/office/drawing/2014/main" id="{99EDB6E8-BFC7-4434-A1D1-1C46BEC22EB6}"/>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844F77-6938-47F2-A2FB-7CE1C5243C4C}"/>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grpSp>
        <p:nvGrpSpPr>
          <p:cNvPr id="99" name="Group 98">
            <a:extLst>
              <a:ext uri="{FF2B5EF4-FFF2-40B4-BE49-F238E27FC236}">
                <a16:creationId xmlns:a16="http://schemas.microsoft.com/office/drawing/2014/main" id="{81366234-AE93-72CD-2E3A-5F2FB8906A6D}"/>
              </a:ext>
            </a:extLst>
          </p:cNvPr>
          <p:cNvGrpSpPr/>
          <p:nvPr userDrawn="1"/>
        </p:nvGrpSpPr>
        <p:grpSpPr bwMode="black">
          <a:xfrm>
            <a:off x="5953125" y="9173844"/>
            <a:ext cx="1219200" cy="1284606"/>
            <a:chOff x="10563224" y="5158158"/>
            <a:chExt cx="1219200" cy="1284606"/>
          </a:xfrm>
        </p:grpSpPr>
        <p:sp>
          <p:nvSpPr>
            <p:cNvPr id="100" name="Freeform 310">
              <a:extLst>
                <a:ext uri="{FF2B5EF4-FFF2-40B4-BE49-F238E27FC236}">
                  <a16:creationId xmlns:a16="http://schemas.microsoft.com/office/drawing/2014/main" id="{9E7C5FF4-55C4-C062-3334-660DBCD07EEA}"/>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solidFill>
                  <a:schemeClr val="tx1"/>
                </a:solidFill>
              </a:endParaRPr>
            </a:p>
          </p:txBody>
        </p:sp>
        <p:sp>
          <p:nvSpPr>
            <p:cNvPr id="101" name="Freeform 311">
              <a:extLst>
                <a:ext uri="{FF2B5EF4-FFF2-40B4-BE49-F238E27FC236}">
                  <a16:creationId xmlns:a16="http://schemas.microsoft.com/office/drawing/2014/main" id="{3C5F9E6E-7319-0AB5-83A9-629132F68074}"/>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solidFill>
                  <a:schemeClr val="tx1"/>
                </a:solidFill>
              </a:endParaRPr>
            </a:p>
          </p:txBody>
        </p:sp>
      </p:grpSp>
      <p:grpSp>
        <p:nvGrpSpPr>
          <p:cNvPr id="10" name="Group 9">
            <a:extLst>
              <a:ext uri="{FF2B5EF4-FFF2-40B4-BE49-F238E27FC236}">
                <a16:creationId xmlns:a16="http://schemas.microsoft.com/office/drawing/2014/main" id="{D478F268-5EDB-EC44-F86A-DF10DDAB20B0}"/>
              </a:ext>
            </a:extLst>
          </p:cNvPr>
          <p:cNvGrpSpPr/>
          <p:nvPr userDrawn="1"/>
        </p:nvGrpSpPr>
        <p:grpSpPr>
          <a:xfrm>
            <a:off x="758825" y="10188146"/>
            <a:ext cx="4189693" cy="270303"/>
            <a:chOff x="485775" y="6164633"/>
            <a:chExt cx="4940935" cy="318770"/>
          </a:xfrm>
        </p:grpSpPr>
        <p:sp>
          <p:nvSpPr>
            <p:cNvPr id="14" name="Freeform 296">
              <a:extLst>
                <a:ext uri="{FF2B5EF4-FFF2-40B4-BE49-F238E27FC236}">
                  <a16:creationId xmlns:a16="http://schemas.microsoft.com/office/drawing/2014/main" id="{9402FE98-2A7F-A057-29EB-13B1439FF786}"/>
                </a:ext>
              </a:extLst>
            </p:cNvPr>
            <p:cNvSpPr/>
            <p:nvPr/>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solidFill>
                  <a:schemeClr val="tx1"/>
                </a:solidFill>
              </a:endParaRPr>
            </a:p>
          </p:txBody>
        </p:sp>
        <p:sp>
          <p:nvSpPr>
            <p:cNvPr id="15" name="Freeform 297">
              <a:extLst>
                <a:ext uri="{FF2B5EF4-FFF2-40B4-BE49-F238E27FC236}">
                  <a16:creationId xmlns:a16="http://schemas.microsoft.com/office/drawing/2014/main" id="{0E020E90-CA55-7388-B58C-DE2315CA29BB}"/>
                </a:ext>
              </a:extLst>
            </p:cNvPr>
            <p:cNvSpPr/>
            <p:nvPr/>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solidFill>
                  <a:schemeClr val="tx1"/>
                </a:solidFill>
              </a:endParaRPr>
            </a:p>
          </p:txBody>
        </p:sp>
      </p:grpSp>
      <p:grpSp>
        <p:nvGrpSpPr>
          <p:cNvPr id="11" name="Group 10">
            <a:extLst>
              <a:ext uri="{FF2B5EF4-FFF2-40B4-BE49-F238E27FC236}">
                <a16:creationId xmlns:a16="http://schemas.microsoft.com/office/drawing/2014/main" id="{4D36145E-D6DE-A820-D526-656368664D0B}"/>
              </a:ext>
            </a:extLst>
          </p:cNvPr>
          <p:cNvGrpSpPr/>
          <p:nvPr userDrawn="1"/>
        </p:nvGrpSpPr>
        <p:grpSpPr>
          <a:xfrm>
            <a:off x="758825" y="654683"/>
            <a:ext cx="4819498" cy="3683006"/>
            <a:chOff x="485774" y="1291008"/>
            <a:chExt cx="5706110" cy="4360545"/>
          </a:xfrm>
        </p:grpSpPr>
        <p:sp>
          <p:nvSpPr>
            <p:cNvPr id="16" name="Freeform 298">
              <a:extLst>
                <a:ext uri="{FF2B5EF4-FFF2-40B4-BE49-F238E27FC236}">
                  <a16:creationId xmlns:a16="http://schemas.microsoft.com/office/drawing/2014/main" id="{CC7CB6BE-5849-B5B3-BE62-7A3EBEAF44A4}"/>
                </a:ext>
              </a:extLst>
            </p:cNvPr>
            <p:cNvSpPr/>
            <p:nvPr/>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17" name="Freeform 292">
              <a:extLst>
                <a:ext uri="{FF2B5EF4-FFF2-40B4-BE49-F238E27FC236}">
                  <a16:creationId xmlns:a16="http://schemas.microsoft.com/office/drawing/2014/main" id="{F3BFE164-7C89-0910-6DB9-A94B5BFEF35A}"/>
                </a:ext>
              </a:extLst>
            </p:cNvPr>
            <p:cNvSpPr/>
            <p:nvPr/>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63013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752625" y="780208"/>
            <a:ext cx="6173746" cy="691838"/>
          </a:xfrm>
        </p:spPr>
        <p:txBody>
          <a:bodyPr vert="horz" lIns="0" tIns="0" rIns="0" bIns="0" rtlCol="0" anchor="t" anchorCtr="0">
            <a:noAutofit/>
          </a:bodyPr>
          <a:lstStyle>
            <a:lvl1pPr>
              <a:defRPr lang="en-US" sz="2258" b="1" dirty="0">
                <a:latin typeface="EYInterstate Light" panose="02000506000000020004" pitchFamily="2" charset="0"/>
              </a:defRPr>
            </a:lvl1pPr>
          </a:lstStyle>
          <a:p>
            <a:pPr lvl="0"/>
            <a:r>
              <a:rPr lang="en-US"/>
              <a:t>Click to edit Master title style</a:t>
            </a:r>
          </a:p>
        </p:txBody>
      </p:sp>
      <p:sp>
        <p:nvSpPr>
          <p:cNvPr id="5" name="Footer Placeholder 4">
            <a:extLst>
              <a:ext uri="{FF2B5EF4-FFF2-40B4-BE49-F238E27FC236}">
                <a16:creationId xmlns:a16="http://schemas.microsoft.com/office/drawing/2014/main" id="{B0DB07A8-9F71-448E-B0EA-3C18175386CB}"/>
              </a:ext>
            </a:extLst>
          </p:cNvPr>
          <p:cNvSpPr>
            <a:spLocks noGrp="1"/>
          </p:cNvSpPr>
          <p:nvPr>
            <p:ph type="ftr" sz="quarter" idx="3"/>
          </p:nvPr>
        </p:nvSpPr>
        <p:spPr>
          <a:xfrm>
            <a:off x="1067060" y="10290320"/>
            <a:ext cx="3180293" cy="260493"/>
          </a:xfrm>
          <a:prstGeom prst="rect">
            <a:avLst/>
          </a:prstGeom>
        </p:spPr>
        <p:txBody>
          <a:bodyPr vert="horz" lIns="0" tIns="0" rIns="0" bIns="0" rtlCol="0" anchor="ctr">
            <a:noAutofit/>
          </a:bodyPr>
          <a:lstStyle>
            <a:lvl1pPr algn="l">
              <a:defRPr sz="921">
                <a:solidFill>
                  <a:schemeClr val="bg2"/>
                </a:solidFill>
              </a:defRPr>
            </a:lvl1pPr>
          </a:lstStyle>
          <a:p>
            <a:r>
              <a:rPr lang="en-GB"/>
              <a:t>Report titles</a:t>
            </a:r>
          </a:p>
        </p:txBody>
      </p:sp>
      <p:sp>
        <p:nvSpPr>
          <p:cNvPr id="6" name="Slide Number Placeholder 5">
            <a:extLst>
              <a:ext uri="{FF2B5EF4-FFF2-40B4-BE49-F238E27FC236}">
                <a16:creationId xmlns:a16="http://schemas.microsoft.com/office/drawing/2014/main" id="{3A393F2A-C71B-4A0C-A90D-BF985D0E8E5A}"/>
              </a:ext>
            </a:extLst>
          </p:cNvPr>
          <p:cNvSpPr>
            <a:spLocks noGrp="1"/>
          </p:cNvSpPr>
          <p:nvPr>
            <p:ph type="sldNum" sz="quarter" idx="4"/>
          </p:nvPr>
        </p:nvSpPr>
        <p:spPr>
          <a:xfrm>
            <a:off x="764466" y="10290320"/>
            <a:ext cx="226297" cy="260493"/>
          </a:xfrm>
          <a:prstGeom prst="rect">
            <a:avLst/>
          </a:prstGeom>
        </p:spPr>
        <p:txBody>
          <a:bodyPr vert="horz" lIns="0" tIns="0" rIns="0" bIns="0" rtlCol="0" anchor="ctr">
            <a:noAutofit/>
          </a:bodyPr>
          <a:lstStyle>
            <a:lvl1pPr algn="l">
              <a:defRPr sz="921">
                <a:solidFill>
                  <a:schemeClr val="bg2"/>
                </a:solidFill>
              </a:defRPr>
            </a:lvl1pPr>
          </a:lstStyle>
          <a:p>
            <a:fld id="{B22E28CD-7D23-44D0-95D8-4FC36EC6909F}" type="slidenum">
              <a:rPr lang="en-GB" smtClean="0"/>
              <a:pPr/>
              <a:t>‹#›</a:t>
            </a:fld>
            <a:endParaRPr lang="en-GB"/>
          </a:p>
        </p:txBody>
      </p:sp>
    </p:spTree>
    <p:extLst>
      <p:ext uri="{BB962C8B-B14F-4D97-AF65-F5344CB8AC3E}">
        <p14:creationId xmlns:p14="http://schemas.microsoft.com/office/powerpoint/2010/main" val="3199947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uthor + Text">
    <p:spTree>
      <p:nvGrpSpPr>
        <p:cNvPr id="1" name=""/>
        <p:cNvGrpSpPr/>
        <p:nvPr/>
      </p:nvGrpSpPr>
      <p:grpSpPr>
        <a:xfrm>
          <a:off x="0" y="0"/>
          <a:ext cx="0" cy="0"/>
          <a:chOff x="0" y="0"/>
          <a:chExt cx="0" cy="0"/>
        </a:xfrm>
      </p:grpSpPr>
      <p:sp>
        <p:nvSpPr>
          <p:cNvPr id="2" name="Title 1"/>
          <p:cNvSpPr>
            <a:spLocks noGrp="1"/>
          </p:cNvSpPr>
          <p:nvPr>
            <p:ph type="title"/>
          </p:nvPr>
        </p:nvSpPr>
        <p:spPr>
          <a:xfrm>
            <a:off x="2895022" y="796535"/>
            <a:ext cx="4272392" cy="669841"/>
          </a:xfrm>
        </p:spPr>
        <p:txBody>
          <a:bodyPr vert="horz" lIns="0" tIns="0" rIns="0" bIns="0" rtlCol="0" anchor="t" anchorCtr="0">
            <a:noAutofit/>
          </a:bodyPr>
          <a:lstStyle>
            <a:lvl1pPr>
              <a:defRPr lang="en-US" sz="2258" b="1" dirty="0">
                <a:latin typeface="EYInterstate Light" panose="02000506000000020004" pitchFamily="2" charset="0"/>
              </a:defRPr>
            </a:lvl1pPr>
          </a:lstStyle>
          <a:p>
            <a:pPr lvl="0"/>
            <a:r>
              <a:rPr lang="en-US"/>
              <a:t>Click to edit Master title style</a:t>
            </a:r>
          </a:p>
        </p:txBody>
      </p:sp>
      <p:sp>
        <p:nvSpPr>
          <p:cNvPr id="10" name="Text Placeholder 9"/>
          <p:cNvSpPr>
            <a:spLocks noGrp="1"/>
          </p:cNvSpPr>
          <p:nvPr>
            <p:ph type="body" sz="quarter" idx="13"/>
          </p:nvPr>
        </p:nvSpPr>
        <p:spPr>
          <a:xfrm>
            <a:off x="2895022" y="1674604"/>
            <a:ext cx="4272392" cy="3116624"/>
          </a:xfrm>
          <a:prstGeom prst="rect">
            <a:avLst/>
          </a:prstGeom>
        </p:spPr>
        <p:txBody>
          <a:bodyPr tIns="0"/>
          <a:lstStyle>
            <a:lvl1pPr>
              <a:defRPr sz="847"/>
            </a:lvl1pPr>
            <a:lvl2pPr>
              <a:defRPr sz="847"/>
            </a:lvl2pPr>
            <a:lvl3pPr>
              <a:defRPr sz="847"/>
            </a:lvl3pPr>
            <a:lvl4pPr>
              <a:defRPr sz="847"/>
            </a:lvl4pPr>
          </a:lstStyle>
          <a:p>
            <a:pPr lvl="0"/>
            <a:r>
              <a:rPr lang="en-US"/>
              <a:t>Click to edit Master text styles</a:t>
            </a:r>
          </a:p>
        </p:txBody>
      </p:sp>
      <p:sp>
        <p:nvSpPr>
          <p:cNvPr id="22" name="Picture Placeholder 21"/>
          <p:cNvSpPr>
            <a:spLocks noGrp="1"/>
          </p:cNvSpPr>
          <p:nvPr>
            <p:ph type="pic" sz="quarter" idx="14"/>
          </p:nvPr>
        </p:nvSpPr>
        <p:spPr>
          <a:xfrm>
            <a:off x="767551" y="844132"/>
            <a:ext cx="633833" cy="613526"/>
          </a:xfrm>
          <a:prstGeom prst="ellipse">
            <a:avLst/>
          </a:prstGeom>
          <a:noFill/>
        </p:spPr>
        <p:txBody>
          <a:bodyPr anchor="ctr" anchorCtr="0"/>
          <a:lstStyle>
            <a:lvl1pPr algn="ctr">
              <a:defRPr sz="654"/>
            </a:lvl1pPr>
          </a:lstStyle>
          <a:p>
            <a:r>
              <a:rPr lang="en-US"/>
              <a:t>Drag picture to placeholder or click icon to add</a:t>
            </a:r>
            <a:endParaRPr lang="en-GB"/>
          </a:p>
        </p:txBody>
      </p:sp>
      <p:sp>
        <p:nvSpPr>
          <p:cNvPr id="24" name="Text Placeholder 23"/>
          <p:cNvSpPr>
            <a:spLocks noGrp="1"/>
          </p:cNvSpPr>
          <p:nvPr>
            <p:ph type="body" sz="quarter" idx="15" hasCustomPrompt="1"/>
          </p:nvPr>
        </p:nvSpPr>
        <p:spPr>
          <a:xfrm>
            <a:off x="767541" y="1693671"/>
            <a:ext cx="1772657" cy="334921"/>
          </a:xfrm>
          <a:prstGeom prst="rect">
            <a:avLst/>
          </a:prstGeom>
        </p:spPr>
        <p:txBody>
          <a:bodyPr/>
          <a:lstStyle>
            <a:lvl1pPr>
              <a:spcAft>
                <a:spcPts val="165"/>
              </a:spcAft>
              <a:defRPr sz="847">
                <a:latin typeface="+mj-lt"/>
              </a:defRPr>
            </a:lvl1pPr>
          </a:lstStyle>
          <a:p>
            <a:pPr lvl="0"/>
            <a:r>
              <a:rPr lang="en-US"/>
              <a:t>Authors name</a:t>
            </a:r>
            <a:endParaRPr lang="en-GB"/>
          </a:p>
        </p:txBody>
      </p:sp>
      <p:sp>
        <p:nvSpPr>
          <p:cNvPr id="25" name="Text Placeholder 23"/>
          <p:cNvSpPr>
            <a:spLocks noGrp="1"/>
          </p:cNvSpPr>
          <p:nvPr>
            <p:ph type="body" sz="quarter" idx="16" hasCustomPrompt="1"/>
          </p:nvPr>
        </p:nvSpPr>
        <p:spPr>
          <a:xfrm>
            <a:off x="767884" y="2052193"/>
            <a:ext cx="1772657" cy="186066"/>
          </a:xfrm>
          <a:prstGeom prst="rect">
            <a:avLst/>
          </a:prstGeom>
        </p:spPr>
        <p:txBody>
          <a:bodyPr/>
          <a:lstStyle>
            <a:lvl1pPr>
              <a:spcAft>
                <a:spcPts val="165"/>
              </a:spcAft>
              <a:defRPr sz="847">
                <a:latin typeface="+mn-lt"/>
              </a:defRPr>
            </a:lvl1pPr>
          </a:lstStyle>
          <a:p>
            <a:pPr lvl="0"/>
            <a:r>
              <a:rPr lang="en-US"/>
              <a:t>Job title</a:t>
            </a:r>
            <a:endParaRPr lang="en-GB"/>
          </a:p>
        </p:txBody>
      </p:sp>
      <p:sp>
        <p:nvSpPr>
          <p:cNvPr id="31" name="Text Placeholder 23"/>
          <p:cNvSpPr>
            <a:spLocks noGrp="1"/>
          </p:cNvSpPr>
          <p:nvPr>
            <p:ph type="body" sz="quarter" idx="17" hasCustomPrompt="1"/>
          </p:nvPr>
        </p:nvSpPr>
        <p:spPr>
          <a:xfrm>
            <a:off x="767884" y="2633911"/>
            <a:ext cx="1772657" cy="930334"/>
          </a:xfrm>
          <a:prstGeom prst="rect">
            <a:avLst/>
          </a:prstGeom>
        </p:spPr>
        <p:txBody>
          <a:bodyPr/>
          <a:lstStyle>
            <a:lvl1pPr>
              <a:spcAft>
                <a:spcPts val="165"/>
              </a:spcAft>
              <a:defRPr sz="847">
                <a:latin typeface="+mn-lt"/>
              </a:defRPr>
            </a:lvl1pPr>
          </a:lstStyle>
          <a:p>
            <a:pPr lvl="0"/>
            <a:r>
              <a:rPr lang="en-US"/>
              <a:t>Contact</a:t>
            </a:r>
            <a:endParaRPr lang="en-GB"/>
          </a:p>
        </p:txBody>
      </p:sp>
      <p:cxnSp>
        <p:nvCxnSpPr>
          <p:cNvPr id="26" name="Straight Connector 25"/>
          <p:cNvCxnSpPr/>
          <p:nvPr userDrawn="1"/>
        </p:nvCxnSpPr>
        <p:spPr>
          <a:xfrm>
            <a:off x="767550" y="2392502"/>
            <a:ext cx="1584075" cy="0"/>
          </a:xfrm>
          <a:prstGeom prst="line">
            <a:avLst/>
          </a:prstGeom>
          <a:ln>
            <a:solidFill>
              <a:srgbClr val="C4C4CD"/>
            </a:solidFill>
          </a:ln>
        </p:spPr>
        <p:style>
          <a:lnRef idx="1">
            <a:schemeClr val="accent1"/>
          </a:lnRef>
          <a:fillRef idx="0">
            <a:schemeClr val="accent1"/>
          </a:fillRef>
          <a:effectRef idx="0">
            <a:schemeClr val="accent1"/>
          </a:effectRef>
          <a:fontRef idx="minor">
            <a:schemeClr val="tx1"/>
          </a:fontRef>
        </p:style>
      </p:cxnSp>
      <p:sp>
        <p:nvSpPr>
          <p:cNvPr id="33" name="Text Placeholder 9">
            <a:extLst>
              <a:ext uri="{FF2B5EF4-FFF2-40B4-BE49-F238E27FC236}">
                <a16:creationId xmlns:a16="http://schemas.microsoft.com/office/drawing/2014/main" id="{B7152DB9-3064-4CED-838F-35E1C6A42442}"/>
              </a:ext>
            </a:extLst>
          </p:cNvPr>
          <p:cNvSpPr>
            <a:spLocks noGrp="1"/>
          </p:cNvSpPr>
          <p:nvPr>
            <p:ph type="body" sz="quarter" idx="18"/>
          </p:nvPr>
        </p:nvSpPr>
        <p:spPr>
          <a:xfrm>
            <a:off x="767541" y="5331680"/>
            <a:ext cx="6399875" cy="3116624"/>
          </a:xfrm>
          <a:prstGeom prst="rect">
            <a:avLst/>
          </a:prstGeom>
        </p:spPr>
        <p:txBody>
          <a:bodyPr tIns="0"/>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Footer Placeholder 4">
            <a:extLst>
              <a:ext uri="{FF2B5EF4-FFF2-40B4-BE49-F238E27FC236}">
                <a16:creationId xmlns:a16="http://schemas.microsoft.com/office/drawing/2014/main" id="{FA259D0B-2012-46C0-A4D9-3C0E8AD1694B}"/>
              </a:ext>
            </a:extLst>
          </p:cNvPr>
          <p:cNvSpPr>
            <a:spLocks noGrp="1"/>
          </p:cNvSpPr>
          <p:nvPr>
            <p:ph type="ftr" sz="quarter" idx="3"/>
          </p:nvPr>
        </p:nvSpPr>
        <p:spPr>
          <a:xfrm>
            <a:off x="1067060" y="10290320"/>
            <a:ext cx="3180293" cy="260493"/>
          </a:xfrm>
          <a:prstGeom prst="rect">
            <a:avLst/>
          </a:prstGeom>
        </p:spPr>
        <p:txBody>
          <a:bodyPr vert="horz" lIns="0" tIns="0" rIns="0" bIns="0" rtlCol="0" anchor="ctr">
            <a:noAutofit/>
          </a:bodyPr>
          <a:lstStyle>
            <a:lvl1pPr algn="l">
              <a:defRPr sz="921">
                <a:solidFill>
                  <a:schemeClr val="bg2"/>
                </a:solidFill>
              </a:defRPr>
            </a:lvl1pPr>
          </a:lstStyle>
          <a:p>
            <a:r>
              <a:rPr lang="en-GB"/>
              <a:t>Report titles</a:t>
            </a:r>
          </a:p>
        </p:txBody>
      </p:sp>
      <p:sp>
        <p:nvSpPr>
          <p:cNvPr id="13" name="Slide Number Placeholder 5">
            <a:extLst>
              <a:ext uri="{FF2B5EF4-FFF2-40B4-BE49-F238E27FC236}">
                <a16:creationId xmlns:a16="http://schemas.microsoft.com/office/drawing/2014/main" id="{ABFAAD5C-B2B6-4A56-A871-EC0CD3D0F6C8}"/>
              </a:ext>
            </a:extLst>
          </p:cNvPr>
          <p:cNvSpPr>
            <a:spLocks noGrp="1"/>
          </p:cNvSpPr>
          <p:nvPr>
            <p:ph type="sldNum" sz="quarter" idx="4"/>
          </p:nvPr>
        </p:nvSpPr>
        <p:spPr>
          <a:xfrm>
            <a:off x="764466" y="10290320"/>
            <a:ext cx="226297" cy="260493"/>
          </a:xfrm>
          <a:prstGeom prst="rect">
            <a:avLst/>
          </a:prstGeom>
        </p:spPr>
        <p:txBody>
          <a:bodyPr vert="horz" lIns="0" tIns="0" rIns="0" bIns="0" rtlCol="0" anchor="ctr">
            <a:noAutofit/>
          </a:bodyPr>
          <a:lstStyle>
            <a:lvl1pPr algn="l">
              <a:defRPr sz="921">
                <a:solidFill>
                  <a:schemeClr val="bg2"/>
                </a:solidFill>
              </a:defRPr>
            </a:lvl1pPr>
          </a:lstStyle>
          <a:p>
            <a:fld id="{B22E28CD-7D23-44D0-95D8-4FC36EC6909F}" type="slidenum">
              <a:rPr lang="en-GB" smtClean="0"/>
              <a:pPr/>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uthor, Link + Text">
    <p:spTree>
      <p:nvGrpSpPr>
        <p:cNvPr id="1" name=""/>
        <p:cNvGrpSpPr/>
        <p:nvPr/>
      </p:nvGrpSpPr>
      <p:grpSpPr>
        <a:xfrm>
          <a:off x="0" y="0"/>
          <a:ext cx="0" cy="0"/>
          <a:chOff x="0" y="0"/>
          <a:chExt cx="0" cy="0"/>
        </a:xfrm>
      </p:grpSpPr>
      <p:sp>
        <p:nvSpPr>
          <p:cNvPr id="2" name="Title 1"/>
          <p:cNvSpPr>
            <a:spLocks noGrp="1"/>
          </p:cNvSpPr>
          <p:nvPr>
            <p:ph type="title"/>
          </p:nvPr>
        </p:nvSpPr>
        <p:spPr>
          <a:xfrm>
            <a:off x="2823916" y="796535"/>
            <a:ext cx="4343499" cy="669841"/>
          </a:xfrm>
        </p:spPr>
        <p:txBody>
          <a:bodyPr/>
          <a:lstStyle>
            <a:lvl1pPr>
              <a:defRPr sz="2258" b="1"/>
            </a:lvl1pPr>
          </a:lstStyle>
          <a:p>
            <a:r>
              <a:rPr lang="en-US"/>
              <a:t>Click to edit Master title style</a:t>
            </a:r>
          </a:p>
        </p:txBody>
      </p:sp>
      <p:sp>
        <p:nvSpPr>
          <p:cNvPr id="10" name="Text Placeholder 9"/>
          <p:cNvSpPr>
            <a:spLocks noGrp="1"/>
          </p:cNvSpPr>
          <p:nvPr>
            <p:ph type="body" sz="quarter" idx="13"/>
          </p:nvPr>
        </p:nvSpPr>
        <p:spPr>
          <a:xfrm>
            <a:off x="2823916" y="1674606"/>
            <a:ext cx="4343499" cy="7432148"/>
          </a:xfrm>
          <a:prstGeom prst="rect">
            <a:avLst/>
          </a:prstGeom>
        </p:spPr>
        <p:txBody>
          <a:bodyPr tIns="0"/>
          <a:lstStyle>
            <a:lvl1pPr>
              <a:defRPr sz="847"/>
            </a:lvl1pPr>
            <a:lvl4pPr marL="147070" indent="-147070">
              <a:defRPr lang="en-US" sz="1147" kern="1200" dirty="0">
                <a:solidFill>
                  <a:schemeClr val="bg2"/>
                </a:solidFill>
                <a:latin typeface="+mn-lt"/>
                <a:ea typeface="+mn-ea"/>
                <a:cs typeface="+mn-cs"/>
              </a:defRPr>
            </a:lvl4pPr>
          </a:lstStyle>
          <a:p>
            <a:pPr lvl="0"/>
            <a:r>
              <a:rPr lang="en-US"/>
              <a:t>Click to edit Master text styles</a:t>
            </a:r>
          </a:p>
        </p:txBody>
      </p:sp>
      <p:sp>
        <p:nvSpPr>
          <p:cNvPr id="22" name="Picture Placeholder 21"/>
          <p:cNvSpPr>
            <a:spLocks noGrp="1"/>
          </p:cNvSpPr>
          <p:nvPr>
            <p:ph type="pic" sz="quarter" idx="14"/>
          </p:nvPr>
        </p:nvSpPr>
        <p:spPr>
          <a:xfrm>
            <a:off x="767555" y="844132"/>
            <a:ext cx="633833" cy="613526"/>
          </a:xfrm>
          <a:prstGeom prst="ellipse">
            <a:avLst/>
          </a:prstGeom>
          <a:noFill/>
        </p:spPr>
        <p:txBody>
          <a:bodyPr anchor="ctr" anchorCtr="0"/>
          <a:lstStyle>
            <a:lvl1pPr algn="ctr">
              <a:defRPr sz="654"/>
            </a:lvl1pPr>
          </a:lstStyle>
          <a:p>
            <a:r>
              <a:rPr lang="en-US"/>
              <a:t>Drag picture to placeholder or click icon to add</a:t>
            </a:r>
            <a:endParaRPr lang="en-GB"/>
          </a:p>
        </p:txBody>
      </p:sp>
      <p:sp>
        <p:nvSpPr>
          <p:cNvPr id="24" name="Text Placeholder 23"/>
          <p:cNvSpPr>
            <a:spLocks noGrp="1"/>
          </p:cNvSpPr>
          <p:nvPr>
            <p:ph type="body" sz="quarter" idx="15" hasCustomPrompt="1"/>
          </p:nvPr>
        </p:nvSpPr>
        <p:spPr>
          <a:xfrm>
            <a:off x="767545" y="1693671"/>
            <a:ext cx="1772657" cy="334921"/>
          </a:xfrm>
          <a:prstGeom prst="rect">
            <a:avLst/>
          </a:prstGeom>
        </p:spPr>
        <p:txBody>
          <a:bodyPr/>
          <a:lstStyle>
            <a:lvl1pPr>
              <a:spcAft>
                <a:spcPts val="165"/>
              </a:spcAft>
              <a:defRPr sz="847">
                <a:latin typeface="+mj-lt"/>
              </a:defRPr>
            </a:lvl1pPr>
          </a:lstStyle>
          <a:p>
            <a:pPr lvl="0"/>
            <a:r>
              <a:rPr lang="en-US"/>
              <a:t>Authors name</a:t>
            </a:r>
            <a:endParaRPr lang="en-GB"/>
          </a:p>
        </p:txBody>
      </p:sp>
      <p:sp>
        <p:nvSpPr>
          <p:cNvPr id="25" name="Text Placeholder 23"/>
          <p:cNvSpPr>
            <a:spLocks noGrp="1"/>
          </p:cNvSpPr>
          <p:nvPr>
            <p:ph type="body" sz="quarter" idx="16" hasCustomPrompt="1"/>
          </p:nvPr>
        </p:nvSpPr>
        <p:spPr>
          <a:xfrm>
            <a:off x="767887" y="2052193"/>
            <a:ext cx="1772657" cy="186066"/>
          </a:xfrm>
          <a:prstGeom prst="rect">
            <a:avLst/>
          </a:prstGeom>
        </p:spPr>
        <p:txBody>
          <a:bodyPr/>
          <a:lstStyle>
            <a:lvl1pPr>
              <a:spcAft>
                <a:spcPts val="165"/>
              </a:spcAft>
              <a:defRPr sz="847">
                <a:latin typeface="+mn-lt"/>
              </a:defRPr>
            </a:lvl1pPr>
          </a:lstStyle>
          <a:p>
            <a:pPr lvl="0"/>
            <a:r>
              <a:rPr lang="en-US"/>
              <a:t>Job title</a:t>
            </a:r>
            <a:endParaRPr lang="en-GB"/>
          </a:p>
        </p:txBody>
      </p:sp>
      <p:sp>
        <p:nvSpPr>
          <p:cNvPr id="31" name="Text Placeholder 23"/>
          <p:cNvSpPr>
            <a:spLocks noGrp="1"/>
          </p:cNvSpPr>
          <p:nvPr>
            <p:ph type="body" sz="quarter" idx="17" hasCustomPrompt="1"/>
          </p:nvPr>
        </p:nvSpPr>
        <p:spPr>
          <a:xfrm>
            <a:off x="767887" y="2831939"/>
            <a:ext cx="1772657" cy="930334"/>
          </a:xfrm>
          <a:prstGeom prst="rect">
            <a:avLst/>
          </a:prstGeom>
        </p:spPr>
        <p:txBody>
          <a:bodyPr/>
          <a:lstStyle>
            <a:lvl1pPr>
              <a:spcAft>
                <a:spcPts val="165"/>
              </a:spcAft>
              <a:defRPr sz="847">
                <a:latin typeface="+mn-lt"/>
              </a:defRPr>
            </a:lvl1pPr>
          </a:lstStyle>
          <a:p>
            <a:pPr lvl="0"/>
            <a:r>
              <a:rPr lang="en-US"/>
              <a:t>Contact</a:t>
            </a:r>
            <a:endParaRPr lang="en-GB"/>
          </a:p>
        </p:txBody>
      </p:sp>
      <p:cxnSp>
        <p:nvCxnSpPr>
          <p:cNvPr id="26" name="Straight Connector 25"/>
          <p:cNvCxnSpPr/>
          <p:nvPr userDrawn="1"/>
        </p:nvCxnSpPr>
        <p:spPr>
          <a:xfrm>
            <a:off x="767554" y="2590049"/>
            <a:ext cx="1584075" cy="0"/>
          </a:xfrm>
          <a:prstGeom prst="line">
            <a:avLst/>
          </a:prstGeom>
          <a:ln>
            <a:solidFill>
              <a:srgbClr val="C4C4CD"/>
            </a:solidFill>
          </a:ln>
        </p:spPr>
        <p:style>
          <a:lnRef idx="1">
            <a:schemeClr val="accent1"/>
          </a:lnRef>
          <a:fillRef idx="0">
            <a:schemeClr val="accent1"/>
          </a:fillRef>
          <a:effectRef idx="0">
            <a:schemeClr val="accent1"/>
          </a:effectRef>
          <a:fontRef idx="minor">
            <a:schemeClr val="tx1"/>
          </a:fontRef>
        </p:style>
      </p:cxnSp>
      <p:sp>
        <p:nvSpPr>
          <p:cNvPr id="13" name="Text Placeholder 23"/>
          <p:cNvSpPr>
            <a:spLocks noGrp="1"/>
          </p:cNvSpPr>
          <p:nvPr>
            <p:ph type="body" sz="quarter" idx="18" hasCustomPrompt="1"/>
          </p:nvPr>
        </p:nvSpPr>
        <p:spPr>
          <a:xfrm>
            <a:off x="767545" y="2261378"/>
            <a:ext cx="1772657" cy="186066"/>
          </a:xfrm>
          <a:prstGeom prst="rect">
            <a:avLst/>
          </a:prstGeom>
        </p:spPr>
        <p:txBody>
          <a:bodyPr/>
          <a:lstStyle>
            <a:lvl1pPr>
              <a:spcAft>
                <a:spcPts val="165"/>
              </a:spcAft>
              <a:defRPr sz="847" baseline="0">
                <a:solidFill>
                  <a:srgbClr val="747480"/>
                </a:solidFill>
                <a:latin typeface="+mn-lt"/>
              </a:defRPr>
            </a:lvl1pPr>
          </a:lstStyle>
          <a:p>
            <a:pPr lvl="0"/>
            <a:r>
              <a:rPr lang="en-US"/>
              <a:t>Profile link</a:t>
            </a:r>
            <a:endParaRPr lang="en-GB"/>
          </a:p>
        </p:txBody>
      </p:sp>
      <p:sp>
        <p:nvSpPr>
          <p:cNvPr id="15" name="Footer Placeholder 4">
            <a:extLst>
              <a:ext uri="{FF2B5EF4-FFF2-40B4-BE49-F238E27FC236}">
                <a16:creationId xmlns:a16="http://schemas.microsoft.com/office/drawing/2014/main" id="{33357214-30E6-4880-91C9-63AF5669E27D}"/>
              </a:ext>
            </a:extLst>
          </p:cNvPr>
          <p:cNvSpPr>
            <a:spLocks noGrp="1"/>
          </p:cNvSpPr>
          <p:nvPr>
            <p:ph type="ftr" sz="quarter" idx="3"/>
          </p:nvPr>
        </p:nvSpPr>
        <p:spPr>
          <a:xfrm>
            <a:off x="1067060" y="10137920"/>
            <a:ext cx="3180293" cy="260493"/>
          </a:xfrm>
          <a:prstGeom prst="rect">
            <a:avLst/>
          </a:prstGeom>
        </p:spPr>
        <p:txBody>
          <a:bodyPr vert="horz" lIns="0" tIns="0" rIns="0" bIns="0" rtlCol="0" anchor="ctr">
            <a:noAutofit/>
          </a:bodyPr>
          <a:lstStyle>
            <a:lvl1pPr algn="l">
              <a:defRPr sz="921">
                <a:solidFill>
                  <a:schemeClr val="bg2"/>
                </a:solidFill>
              </a:defRPr>
            </a:lvl1pPr>
          </a:lstStyle>
          <a:p>
            <a:r>
              <a:rPr lang="en-GB"/>
              <a:t>Report titles</a:t>
            </a:r>
          </a:p>
        </p:txBody>
      </p:sp>
      <p:sp>
        <p:nvSpPr>
          <p:cNvPr id="16" name="Slide Number Placeholder 5">
            <a:extLst>
              <a:ext uri="{FF2B5EF4-FFF2-40B4-BE49-F238E27FC236}">
                <a16:creationId xmlns:a16="http://schemas.microsoft.com/office/drawing/2014/main" id="{D485926F-790A-433A-94F2-02FFE35504BE}"/>
              </a:ext>
            </a:extLst>
          </p:cNvPr>
          <p:cNvSpPr>
            <a:spLocks noGrp="1"/>
          </p:cNvSpPr>
          <p:nvPr>
            <p:ph type="sldNum" sz="quarter" idx="4"/>
          </p:nvPr>
        </p:nvSpPr>
        <p:spPr>
          <a:xfrm>
            <a:off x="764466" y="10137920"/>
            <a:ext cx="226297" cy="260493"/>
          </a:xfrm>
          <a:prstGeom prst="rect">
            <a:avLst/>
          </a:prstGeom>
        </p:spPr>
        <p:txBody>
          <a:bodyPr vert="horz" lIns="0" tIns="0" rIns="0" bIns="0" rtlCol="0" anchor="ctr">
            <a:noAutofit/>
          </a:bodyPr>
          <a:lstStyle>
            <a:lvl1pPr algn="l">
              <a:defRPr sz="921">
                <a:solidFill>
                  <a:schemeClr val="bg2"/>
                </a:solidFill>
              </a:defRPr>
            </a:lvl1pPr>
          </a:lstStyle>
          <a:p>
            <a:fld id="{B22E28CD-7D23-44D0-95D8-4FC36EC6909F}" type="slidenum">
              <a:rPr lang="en-GB" smtClean="0"/>
              <a:pPr/>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ly+Footnote">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2232797" y="780210"/>
            <a:ext cx="4932102" cy="8170594"/>
          </a:xfrm>
          <a:prstGeom prst="rect">
            <a:avLst/>
          </a:prstGeom>
        </p:spPr>
        <p:txBody>
          <a:bodyPr/>
          <a:lstStyle>
            <a:lvl1pPr>
              <a:defRPr sz="847"/>
            </a:lvl1pPr>
            <a:lvl2pPr>
              <a:defRPr sz="847"/>
            </a:lvl2pPr>
            <a:lvl3pPr>
              <a:defRPr sz="847"/>
            </a:lvl3pPr>
            <a:lvl4pPr>
              <a:defRPr sz="847"/>
            </a:lvl4pPr>
          </a:lstStyle>
          <a:p>
            <a:pPr lvl="0"/>
            <a:r>
              <a:rPr lang="en-US"/>
              <a:t>Click to edit Master text styles</a:t>
            </a:r>
          </a:p>
        </p:txBody>
      </p:sp>
      <p:cxnSp>
        <p:nvCxnSpPr>
          <p:cNvPr id="8" name="Straight Connector 7">
            <a:extLst>
              <a:ext uri="{FF2B5EF4-FFF2-40B4-BE49-F238E27FC236}">
                <a16:creationId xmlns:a16="http://schemas.microsoft.com/office/drawing/2014/main" id="{53197753-D75C-AA4A-913D-A8E2102F8C70}"/>
              </a:ext>
            </a:extLst>
          </p:cNvPr>
          <p:cNvCxnSpPr>
            <a:cxnSpLocks/>
          </p:cNvCxnSpPr>
          <p:nvPr userDrawn="1"/>
        </p:nvCxnSpPr>
        <p:spPr>
          <a:xfrm>
            <a:off x="2235312" y="9092252"/>
            <a:ext cx="4932102" cy="0"/>
          </a:xfrm>
          <a:prstGeom prst="line">
            <a:avLst/>
          </a:prstGeom>
          <a:ln w="6350">
            <a:solidFill>
              <a:srgbClr val="C4C4CD"/>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F7883C5B-8BDD-DC45-8CC7-A82C47E1779F}"/>
              </a:ext>
            </a:extLst>
          </p:cNvPr>
          <p:cNvSpPr>
            <a:spLocks noGrp="1"/>
          </p:cNvSpPr>
          <p:nvPr>
            <p:ph type="body" sz="quarter" idx="14" hasCustomPrompt="1"/>
          </p:nvPr>
        </p:nvSpPr>
        <p:spPr>
          <a:xfrm>
            <a:off x="2235313" y="9268190"/>
            <a:ext cx="4929587" cy="631788"/>
          </a:xfrm>
        </p:spPr>
        <p:txBody>
          <a:bodyPr/>
          <a:lstStyle>
            <a:lvl1pPr>
              <a:defRPr sz="752">
                <a:solidFill>
                  <a:srgbClr val="747480"/>
                </a:solidFill>
              </a:defRPr>
            </a:lvl1pPr>
          </a:lstStyle>
          <a:p>
            <a:pPr lvl="0"/>
            <a:r>
              <a:rPr lang="en-US"/>
              <a:t>Footnotes, EY interstate Light 8pt -</a:t>
            </a:r>
          </a:p>
        </p:txBody>
      </p:sp>
      <p:sp>
        <p:nvSpPr>
          <p:cNvPr id="10" name="Footer Placeholder 4">
            <a:extLst>
              <a:ext uri="{FF2B5EF4-FFF2-40B4-BE49-F238E27FC236}">
                <a16:creationId xmlns:a16="http://schemas.microsoft.com/office/drawing/2014/main" id="{F39F3198-C32D-4F02-8C5E-E67FEEF0E1B4}"/>
              </a:ext>
            </a:extLst>
          </p:cNvPr>
          <p:cNvSpPr>
            <a:spLocks noGrp="1"/>
          </p:cNvSpPr>
          <p:nvPr>
            <p:ph type="ftr" sz="quarter" idx="3"/>
          </p:nvPr>
        </p:nvSpPr>
        <p:spPr>
          <a:xfrm>
            <a:off x="1067060" y="10290320"/>
            <a:ext cx="3180293" cy="260493"/>
          </a:xfrm>
          <a:prstGeom prst="rect">
            <a:avLst/>
          </a:prstGeom>
        </p:spPr>
        <p:txBody>
          <a:bodyPr vert="horz" lIns="0" tIns="0" rIns="0" bIns="0" rtlCol="0" anchor="ctr">
            <a:noAutofit/>
          </a:bodyPr>
          <a:lstStyle>
            <a:lvl1pPr algn="l">
              <a:defRPr sz="921">
                <a:solidFill>
                  <a:schemeClr val="bg2"/>
                </a:solidFill>
              </a:defRPr>
            </a:lvl1pPr>
          </a:lstStyle>
          <a:p>
            <a:r>
              <a:rPr lang="en-GB"/>
              <a:t>Report titles</a:t>
            </a:r>
          </a:p>
        </p:txBody>
      </p:sp>
      <p:sp>
        <p:nvSpPr>
          <p:cNvPr id="11" name="Slide Number Placeholder 5">
            <a:extLst>
              <a:ext uri="{FF2B5EF4-FFF2-40B4-BE49-F238E27FC236}">
                <a16:creationId xmlns:a16="http://schemas.microsoft.com/office/drawing/2014/main" id="{C1EA6FC2-08DC-44EA-BD34-6F270F382779}"/>
              </a:ext>
            </a:extLst>
          </p:cNvPr>
          <p:cNvSpPr>
            <a:spLocks noGrp="1"/>
          </p:cNvSpPr>
          <p:nvPr>
            <p:ph type="sldNum" sz="quarter" idx="4"/>
          </p:nvPr>
        </p:nvSpPr>
        <p:spPr>
          <a:xfrm>
            <a:off x="764466" y="10290320"/>
            <a:ext cx="226297" cy="260493"/>
          </a:xfrm>
          <a:prstGeom prst="rect">
            <a:avLst/>
          </a:prstGeom>
        </p:spPr>
        <p:txBody>
          <a:bodyPr vert="horz" lIns="0" tIns="0" rIns="0" bIns="0" rtlCol="0" anchor="ctr">
            <a:noAutofit/>
          </a:bodyPr>
          <a:lstStyle>
            <a:lvl1pPr algn="l">
              <a:defRPr sz="921">
                <a:solidFill>
                  <a:schemeClr val="bg2"/>
                </a:solidFill>
              </a:defRPr>
            </a:lvl1pPr>
          </a:lstStyle>
          <a:p>
            <a:fld id="{B22E28CD-7D23-44D0-95D8-4FC36EC6909F}" type="slidenum">
              <a:rPr lang="en-GB" smtClean="0"/>
              <a:pPr/>
              <a:t>‹#›</a:t>
            </a:fld>
            <a:endParaRPr lang="en-GB"/>
          </a:p>
        </p:txBody>
      </p:sp>
    </p:spTree>
    <p:extLst>
      <p:ext uri="{BB962C8B-B14F-4D97-AF65-F5344CB8AC3E}">
        <p14:creationId xmlns:p14="http://schemas.microsoft.com/office/powerpoint/2010/main" val="1703934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2 ">
    <p:bg>
      <p:bgPr>
        <a:solidFill>
          <a:schemeClr val="bg1"/>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3"/>
          </p:nvPr>
        </p:nvSpPr>
        <p:spPr>
          <a:xfrm>
            <a:off x="2" y="3"/>
            <a:ext cx="7920038" cy="11052175"/>
          </a:xfrm>
          <a:prstGeom prst="rect">
            <a:avLst/>
          </a:prstGeom>
          <a:solidFill>
            <a:schemeClr val="bg1">
              <a:lumMod val="95000"/>
            </a:schemeClr>
          </a:solidFill>
        </p:spPr>
        <p:txBody>
          <a:bodyPr tIns="648000" anchor="t"/>
          <a:lstStyle>
            <a:lvl1pPr algn="ctr">
              <a:defRPr sz="1143"/>
            </a:lvl1pPr>
          </a:lstStyle>
          <a:p>
            <a:r>
              <a:rPr lang="en-US"/>
              <a:t>Drag picture to placeholder or click icon to add</a:t>
            </a:r>
            <a:endParaRPr lang="en-GB"/>
          </a:p>
        </p:txBody>
      </p:sp>
      <p:sp>
        <p:nvSpPr>
          <p:cNvPr id="4" name="Text Placeholder 3"/>
          <p:cNvSpPr>
            <a:spLocks noGrp="1"/>
          </p:cNvSpPr>
          <p:nvPr>
            <p:ph type="body" sz="quarter" idx="24" hasCustomPrompt="1"/>
          </p:nvPr>
        </p:nvSpPr>
        <p:spPr>
          <a:xfrm>
            <a:off x="684736" y="3135942"/>
            <a:ext cx="754322" cy="688717"/>
          </a:xfrm>
          <a:prstGeom prst="rect">
            <a:avLst/>
          </a:prstGeom>
        </p:spPr>
        <p:txBody>
          <a:bodyPr anchor="t" anchorCtr="0"/>
          <a:lstStyle>
            <a:lvl1pPr>
              <a:spcAft>
                <a:spcPts val="0"/>
              </a:spcAft>
              <a:defRPr sz="8170">
                <a:solidFill>
                  <a:schemeClr val="tx2"/>
                </a:solidFill>
                <a:latin typeface="Georgia" charset="0"/>
                <a:ea typeface="Georgia" charset="0"/>
                <a:cs typeface="Georgia" charset="0"/>
              </a:defRPr>
            </a:lvl1pPr>
          </a:lstStyle>
          <a:p>
            <a:pPr lvl="0"/>
            <a:r>
              <a:rPr lang="en-US"/>
              <a:t>“</a:t>
            </a:r>
            <a:endParaRPr lang="en-GB"/>
          </a:p>
        </p:txBody>
      </p:sp>
      <p:sp>
        <p:nvSpPr>
          <p:cNvPr id="2" name="Title 1"/>
          <p:cNvSpPr>
            <a:spLocks noGrp="1"/>
          </p:cNvSpPr>
          <p:nvPr>
            <p:ph type="title"/>
          </p:nvPr>
        </p:nvSpPr>
        <p:spPr>
          <a:xfrm>
            <a:off x="752624" y="4167899"/>
            <a:ext cx="3281299" cy="2530508"/>
          </a:xfrm>
        </p:spPr>
        <p:txBody>
          <a:bodyPr anchor="t" anchorCtr="0"/>
          <a:lstStyle>
            <a:lvl1pPr>
              <a:defRPr sz="1797">
                <a:solidFill>
                  <a:schemeClr val="bg1"/>
                </a:solidFill>
                <a:latin typeface="Georgia" charset="0"/>
                <a:ea typeface="Georgia" charset="0"/>
                <a:cs typeface="Georgia" charset="0"/>
              </a:defRPr>
            </a:lvl1pPr>
          </a:lstStyle>
          <a:p>
            <a:r>
              <a:rPr lang="en-US"/>
              <a:t>Click to edit Master title style</a:t>
            </a:r>
          </a:p>
        </p:txBody>
      </p:sp>
      <p:sp>
        <p:nvSpPr>
          <p:cNvPr id="52" name="Text Placeholder 51"/>
          <p:cNvSpPr>
            <a:spLocks noGrp="1"/>
          </p:cNvSpPr>
          <p:nvPr>
            <p:ph type="body" sz="quarter" idx="22"/>
          </p:nvPr>
        </p:nvSpPr>
        <p:spPr>
          <a:xfrm>
            <a:off x="752624" y="7938488"/>
            <a:ext cx="3281299" cy="186066"/>
          </a:xfrm>
          <a:prstGeom prst="rect">
            <a:avLst/>
          </a:prstGeom>
        </p:spPr>
        <p:txBody>
          <a:bodyPr/>
          <a:lstStyle>
            <a:lvl1pPr>
              <a:spcAft>
                <a:spcPts val="326"/>
              </a:spcAft>
              <a:defRPr sz="94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Picture Placeholder 21"/>
          <p:cNvSpPr>
            <a:spLocks noGrp="1" noChangeAspect="1"/>
          </p:cNvSpPr>
          <p:nvPr>
            <p:ph type="pic" sz="quarter" idx="14"/>
          </p:nvPr>
        </p:nvSpPr>
        <p:spPr>
          <a:xfrm>
            <a:off x="752620" y="7092867"/>
            <a:ext cx="677673" cy="709254"/>
          </a:xfrm>
          <a:prstGeom prst="ellipse">
            <a:avLst/>
          </a:prstGeom>
          <a:noFill/>
        </p:spPr>
        <p:txBody>
          <a:bodyPr anchor="ctr" anchorCtr="0"/>
          <a:lstStyle>
            <a:lvl1pPr algn="ctr">
              <a:defRPr sz="654">
                <a:solidFill>
                  <a:schemeClr val="bg1"/>
                </a:solidFill>
              </a:defRPr>
            </a:lvl1pPr>
          </a:lstStyle>
          <a:p>
            <a:r>
              <a:rPr lang="en-US"/>
              <a:t>Drag picture to placeholder or click icon to add</a:t>
            </a:r>
            <a:endParaRPr lang="en-GB"/>
          </a:p>
        </p:txBody>
      </p:sp>
      <p:sp>
        <p:nvSpPr>
          <p:cNvPr id="11" name="Text Placeholder 51"/>
          <p:cNvSpPr>
            <a:spLocks noGrp="1"/>
          </p:cNvSpPr>
          <p:nvPr>
            <p:ph type="body" sz="quarter" idx="25"/>
          </p:nvPr>
        </p:nvSpPr>
        <p:spPr>
          <a:xfrm>
            <a:off x="752624" y="8180374"/>
            <a:ext cx="3281299" cy="186066"/>
          </a:xfrm>
          <a:prstGeom prst="rect">
            <a:avLst/>
          </a:prstGeom>
        </p:spPr>
        <p:txBody>
          <a:bodyPr/>
          <a:lstStyle>
            <a:lvl1pPr>
              <a:spcAft>
                <a:spcPts val="326"/>
              </a:spcAft>
              <a:defRPr sz="94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grpSp>
        <p:nvGrpSpPr>
          <p:cNvPr id="38" name="Group 37">
            <a:extLst>
              <a:ext uri="{FF2B5EF4-FFF2-40B4-BE49-F238E27FC236}">
                <a16:creationId xmlns:a16="http://schemas.microsoft.com/office/drawing/2014/main" id="{0D952210-8AC0-4BF1-AF50-F54D35A7416E}"/>
              </a:ext>
            </a:extLst>
          </p:cNvPr>
          <p:cNvGrpSpPr/>
          <p:nvPr userDrawn="1"/>
        </p:nvGrpSpPr>
        <p:grpSpPr>
          <a:xfrm>
            <a:off x="1" y="0"/>
            <a:ext cx="7919999" cy="11052175"/>
            <a:chOff x="1" y="0"/>
            <a:chExt cx="7919999" cy="11052175"/>
          </a:xfrm>
        </p:grpSpPr>
        <p:grpSp>
          <p:nvGrpSpPr>
            <p:cNvPr id="39" name="Group 38">
              <a:extLst>
                <a:ext uri="{FF2B5EF4-FFF2-40B4-BE49-F238E27FC236}">
                  <a16:creationId xmlns:a16="http://schemas.microsoft.com/office/drawing/2014/main" id="{2727C6B7-6943-4238-BC45-EC3AF018DB58}"/>
                </a:ext>
              </a:extLst>
            </p:cNvPr>
            <p:cNvGrpSpPr/>
            <p:nvPr userDrawn="1"/>
          </p:nvGrpSpPr>
          <p:grpSpPr>
            <a:xfrm>
              <a:off x="1" y="0"/>
              <a:ext cx="7919999" cy="180000"/>
              <a:chOff x="1" y="0"/>
              <a:chExt cx="7919999" cy="180000"/>
            </a:xfrm>
          </p:grpSpPr>
          <p:grpSp>
            <p:nvGrpSpPr>
              <p:cNvPr id="47" name="Group 46">
                <a:extLst>
                  <a:ext uri="{FF2B5EF4-FFF2-40B4-BE49-F238E27FC236}">
                    <a16:creationId xmlns:a16="http://schemas.microsoft.com/office/drawing/2014/main" id="{FD1F95E8-8895-4D57-AC83-C94628B2BB7E}"/>
                  </a:ext>
                </a:extLst>
              </p:cNvPr>
              <p:cNvGrpSpPr/>
              <p:nvPr userDrawn="1"/>
            </p:nvGrpSpPr>
            <p:grpSpPr>
              <a:xfrm>
                <a:off x="1" y="0"/>
                <a:ext cx="179387" cy="180000"/>
                <a:chOff x="-232885" y="-205666"/>
                <a:chExt cx="463273" cy="437426"/>
              </a:xfrm>
            </p:grpSpPr>
            <p:cxnSp>
              <p:nvCxnSpPr>
                <p:cNvPr id="51" name="Straight Connector 50">
                  <a:extLst>
                    <a:ext uri="{FF2B5EF4-FFF2-40B4-BE49-F238E27FC236}">
                      <a16:creationId xmlns:a16="http://schemas.microsoft.com/office/drawing/2014/main" id="{63515951-39FA-468D-8488-7231000F0BC1}"/>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CE585B7-622B-409E-A110-6EF60A8E6DA1}"/>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AF45C6D-4F2D-4335-8385-9275415831A8}"/>
                  </a:ext>
                </a:extLst>
              </p:cNvPr>
              <p:cNvGrpSpPr/>
              <p:nvPr userDrawn="1"/>
            </p:nvGrpSpPr>
            <p:grpSpPr>
              <a:xfrm flipH="1">
                <a:off x="7740613" y="0"/>
                <a:ext cx="179387" cy="180000"/>
                <a:chOff x="-232885" y="-205666"/>
                <a:chExt cx="463273" cy="437426"/>
              </a:xfrm>
            </p:grpSpPr>
            <p:cxnSp>
              <p:nvCxnSpPr>
                <p:cNvPr id="49" name="Straight Connector 48">
                  <a:extLst>
                    <a:ext uri="{FF2B5EF4-FFF2-40B4-BE49-F238E27FC236}">
                      <a16:creationId xmlns:a16="http://schemas.microsoft.com/office/drawing/2014/main" id="{0A072958-DE5A-4148-BFA9-9C16464F4A75}"/>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C2BF681-5B42-4813-8805-52D462259D29}"/>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7D311A04-A78E-4CE9-8F5E-7B18C0143BA4}"/>
                </a:ext>
              </a:extLst>
            </p:cNvPr>
            <p:cNvGrpSpPr/>
            <p:nvPr userDrawn="1"/>
          </p:nvGrpSpPr>
          <p:grpSpPr>
            <a:xfrm flipH="1" flipV="1">
              <a:off x="1" y="10872175"/>
              <a:ext cx="7919999" cy="180000"/>
              <a:chOff x="1" y="0"/>
              <a:chExt cx="7919999" cy="180000"/>
            </a:xfrm>
          </p:grpSpPr>
          <p:grpSp>
            <p:nvGrpSpPr>
              <p:cNvPr id="41" name="Group 40">
                <a:extLst>
                  <a:ext uri="{FF2B5EF4-FFF2-40B4-BE49-F238E27FC236}">
                    <a16:creationId xmlns:a16="http://schemas.microsoft.com/office/drawing/2014/main" id="{298C6638-1EB6-42D6-B1F3-0B5800D90720}"/>
                  </a:ext>
                </a:extLst>
              </p:cNvPr>
              <p:cNvGrpSpPr/>
              <p:nvPr userDrawn="1"/>
            </p:nvGrpSpPr>
            <p:grpSpPr>
              <a:xfrm>
                <a:off x="1" y="0"/>
                <a:ext cx="179387" cy="180000"/>
                <a:chOff x="-232885" y="-205666"/>
                <a:chExt cx="463273" cy="437426"/>
              </a:xfrm>
            </p:grpSpPr>
            <p:cxnSp>
              <p:nvCxnSpPr>
                <p:cNvPr id="45" name="Straight Connector 44">
                  <a:extLst>
                    <a:ext uri="{FF2B5EF4-FFF2-40B4-BE49-F238E27FC236}">
                      <a16:creationId xmlns:a16="http://schemas.microsoft.com/office/drawing/2014/main" id="{7FD65676-1F02-4652-97B9-BB36E72F70B4}"/>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FC4764D-9780-476F-A877-6C845F9D152B}"/>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BB7AB537-39AC-4118-BE35-5ECEB72CBF5C}"/>
                  </a:ext>
                </a:extLst>
              </p:cNvPr>
              <p:cNvGrpSpPr/>
              <p:nvPr userDrawn="1"/>
            </p:nvGrpSpPr>
            <p:grpSpPr>
              <a:xfrm flipH="1">
                <a:off x="7740613" y="0"/>
                <a:ext cx="179387" cy="180000"/>
                <a:chOff x="-232885" y="-205666"/>
                <a:chExt cx="463273" cy="437426"/>
              </a:xfrm>
            </p:grpSpPr>
            <p:cxnSp>
              <p:nvCxnSpPr>
                <p:cNvPr id="43" name="Straight Connector 42">
                  <a:extLst>
                    <a:ext uri="{FF2B5EF4-FFF2-40B4-BE49-F238E27FC236}">
                      <a16:creationId xmlns:a16="http://schemas.microsoft.com/office/drawing/2014/main" id="{F774D03E-555D-4C1E-B6F1-32F12E33C62C}"/>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1CF4BA4-C3DB-42D6-A26B-2ACB0997A8BD}"/>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3 ">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3"/>
          </p:nvPr>
        </p:nvSpPr>
        <p:spPr>
          <a:xfrm>
            <a:off x="3960199" y="3"/>
            <a:ext cx="3959841" cy="11052173"/>
          </a:xfrm>
          <a:prstGeom prst="rect">
            <a:avLst/>
          </a:prstGeom>
          <a:solidFill>
            <a:schemeClr val="bg1">
              <a:lumMod val="95000"/>
            </a:schemeClr>
          </a:solidFill>
        </p:spPr>
        <p:txBody>
          <a:bodyPr tIns="648000" anchor="ctr"/>
          <a:lstStyle>
            <a:lvl1pPr algn="ctr">
              <a:defRPr sz="1143"/>
            </a:lvl1pPr>
          </a:lstStyle>
          <a:p>
            <a:r>
              <a:rPr lang="en-US"/>
              <a:t>Drag picture to placeholder or click icon to add</a:t>
            </a:r>
            <a:endParaRPr lang="en-GB"/>
          </a:p>
        </p:txBody>
      </p:sp>
      <p:sp>
        <p:nvSpPr>
          <p:cNvPr id="6" name="Rectangle 5"/>
          <p:cNvSpPr/>
          <p:nvPr userDrawn="1"/>
        </p:nvSpPr>
        <p:spPr>
          <a:xfrm>
            <a:off x="7" y="2"/>
            <a:ext cx="3960189" cy="110523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12"/>
          </a:p>
        </p:txBody>
      </p:sp>
      <p:sp>
        <p:nvSpPr>
          <p:cNvPr id="4" name="Text Placeholder 3"/>
          <p:cNvSpPr>
            <a:spLocks noGrp="1"/>
          </p:cNvSpPr>
          <p:nvPr>
            <p:ph type="body" sz="quarter" idx="24" hasCustomPrompt="1"/>
          </p:nvPr>
        </p:nvSpPr>
        <p:spPr>
          <a:xfrm>
            <a:off x="684736" y="3135942"/>
            <a:ext cx="754322" cy="688717"/>
          </a:xfrm>
          <a:prstGeom prst="rect">
            <a:avLst/>
          </a:prstGeom>
        </p:spPr>
        <p:txBody>
          <a:bodyPr anchor="t" anchorCtr="0"/>
          <a:lstStyle>
            <a:lvl1pPr>
              <a:spcAft>
                <a:spcPts val="0"/>
              </a:spcAft>
              <a:defRPr sz="8170">
                <a:solidFill>
                  <a:schemeClr val="tx2"/>
                </a:solidFill>
                <a:latin typeface="Georgia" charset="0"/>
                <a:ea typeface="Georgia" charset="0"/>
                <a:cs typeface="Georgia" charset="0"/>
              </a:defRPr>
            </a:lvl1pPr>
          </a:lstStyle>
          <a:p>
            <a:pPr lvl="0"/>
            <a:r>
              <a:rPr lang="en-US"/>
              <a:t>“</a:t>
            </a:r>
            <a:endParaRPr lang="en-GB"/>
          </a:p>
        </p:txBody>
      </p:sp>
      <p:sp>
        <p:nvSpPr>
          <p:cNvPr id="2" name="Title 1"/>
          <p:cNvSpPr>
            <a:spLocks noGrp="1"/>
          </p:cNvSpPr>
          <p:nvPr>
            <p:ph type="title"/>
          </p:nvPr>
        </p:nvSpPr>
        <p:spPr>
          <a:xfrm>
            <a:off x="752625" y="4167899"/>
            <a:ext cx="2925654" cy="2530508"/>
          </a:xfrm>
        </p:spPr>
        <p:txBody>
          <a:bodyPr anchor="t" anchorCtr="0"/>
          <a:lstStyle>
            <a:lvl1pPr>
              <a:defRPr sz="1797">
                <a:solidFill>
                  <a:schemeClr val="bg1"/>
                </a:solidFill>
                <a:latin typeface="Georgia" charset="0"/>
                <a:ea typeface="Georgia" charset="0"/>
                <a:cs typeface="Georgia" charset="0"/>
              </a:defRPr>
            </a:lvl1pPr>
          </a:lstStyle>
          <a:p>
            <a:r>
              <a:rPr lang="en-US"/>
              <a:t>Click to edit Master title style</a:t>
            </a:r>
          </a:p>
        </p:txBody>
      </p:sp>
      <p:sp>
        <p:nvSpPr>
          <p:cNvPr id="52" name="Text Placeholder 51"/>
          <p:cNvSpPr>
            <a:spLocks noGrp="1"/>
          </p:cNvSpPr>
          <p:nvPr>
            <p:ph type="body" sz="quarter" idx="22"/>
          </p:nvPr>
        </p:nvSpPr>
        <p:spPr>
          <a:xfrm>
            <a:off x="752625" y="7938488"/>
            <a:ext cx="2925654" cy="186066"/>
          </a:xfrm>
          <a:prstGeom prst="rect">
            <a:avLst/>
          </a:prstGeom>
        </p:spPr>
        <p:txBody>
          <a:bodyPr/>
          <a:lstStyle>
            <a:lvl1pPr>
              <a:spcAft>
                <a:spcPts val="326"/>
              </a:spcAft>
              <a:defRPr sz="98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Picture Placeholder 21"/>
          <p:cNvSpPr>
            <a:spLocks noGrp="1"/>
          </p:cNvSpPr>
          <p:nvPr>
            <p:ph type="pic" sz="quarter" idx="14"/>
          </p:nvPr>
        </p:nvSpPr>
        <p:spPr>
          <a:xfrm>
            <a:off x="752623" y="7074447"/>
            <a:ext cx="678890" cy="709254"/>
          </a:xfrm>
          <a:prstGeom prst="ellipse">
            <a:avLst/>
          </a:prstGeom>
          <a:noFill/>
        </p:spPr>
        <p:txBody>
          <a:bodyPr anchor="ctr" anchorCtr="0"/>
          <a:lstStyle>
            <a:lvl1pPr algn="ctr">
              <a:defRPr sz="654">
                <a:solidFill>
                  <a:schemeClr val="bg1"/>
                </a:solidFill>
              </a:defRPr>
            </a:lvl1pPr>
          </a:lstStyle>
          <a:p>
            <a:r>
              <a:rPr lang="en-US"/>
              <a:t>Drag picture to placeholder or click icon to add</a:t>
            </a:r>
            <a:endParaRPr lang="en-GB"/>
          </a:p>
        </p:txBody>
      </p:sp>
      <p:sp>
        <p:nvSpPr>
          <p:cNvPr id="11" name="Text Placeholder 51"/>
          <p:cNvSpPr>
            <a:spLocks noGrp="1"/>
          </p:cNvSpPr>
          <p:nvPr>
            <p:ph type="body" sz="quarter" idx="25"/>
          </p:nvPr>
        </p:nvSpPr>
        <p:spPr>
          <a:xfrm>
            <a:off x="752625" y="8180374"/>
            <a:ext cx="2925654" cy="186066"/>
          </a:xfrm>
          <a:prstGeom prst="rect">
            <a:avLst/>
          </a:prstGeom>
        </p:spPr>
        <p:txBody>
          <a:bodyPr/>
          <a:lstStyle>
            <a:lvl1pPr>
              <a:spcAft>
                <a:spcPts val="326"/>
              </a:spcAft>
              <a:defRPr sz="98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grpSp>
        <p:nvGrpSpPr>
          <p:cNvPr id="38" name="Group 37">
            <a:extLst>
              <a:ext uri="{FF2B5EF4-FFF2-40B4-BE49-F238E27FC236}">
                <a16:creationId xmlns:a16="http://schemas.microsoft.com/office/drawing/2014/main" id="{6E1E5D5B-28B1-4CC1-8E4F-5F7091966851}"/>
              </a:ext>
            </a:extLst>
          </p:cNvPr>
          <p:cNvGrpSpPr/>
          <p:nvPr userDrawn="1"/>
        </p:nvGrpSpPr>
        <p:grpSpPr>
          <a:xfrm>
            <a:off x="1" y="0"/>
            <a:ext cx="7919999" cy="11052175"/>
            <a:chOff x="1" y="0"/>
            <a:chExt cx="7919999" cy="11052175"/>
          </a:xfrm>
        </p:grpSpPr>
        <p:grpSp>
          <p:nvGrpSpPr>
            <p:cNvPr id="39" name="Group 38">
              <a:extLst>
                <a:ext uri="{FF2B5EF4-FFF2-40B4-BE49-F238E27FC236}">
                  <a16:creationId xmlns:a16="http://schemas.microsoft.com/office/drawing/2014/main" id="{E8BCE489-197C-46D3-B913-86ACCC43C081}"/>
                </a:ext>
              </a:extLst>
            </p:cNvPr>
            <p:cNvGrpSpPr/>
            <p:nvPr userDrawn="1"/>
          </p:nvGrpSpPr>
          <p:grpSpPr>
            <a:xfrm>
              <a:off x="1" y="0"/>
              <a:ext cx="7919999" cy="180000"/>
              <a:chOff x="1" y="0"/>
              <a:chExt cx="7919999" cy="180000"/>
            </a:xfrm>
          </p:grpSpPr>
          <p:grpSp>
            <p:nvGrpSpPr>
              <p:cNvPr id="47" name="Group 46">
                <a:extLst>
                  <a:ext uri="{FF2B5EF4-FFF2-40B4-BE49-F238E27FC236}">
                    <a16:creationId xmlns:a16="http://schemas.microsoft.com/office/drawing/2014/main" id="{4BA08214-9F0F-4107-8AD8-70866D8DF2E2}"/>
                  </a:ext>
                </a:extLst>
              </p:cNvPr>
              <p:cNvGrpSpPr/>
              <p:nvPr userDrawn="1"/>
            </p:nvGrpSpPr>
            <p:grpSpPr>
              <a:xfrm>
                <a:off x="1" y="0"/>
                <a:ext cx="179387" cy="180000"/>
                <a:chOff x="-232885" y="-205666"/>
                <a:chExt cx="463273" cy="437426"/>
              </a:xfrm>
            </p:grpSpPr>
            <p:cxnSp>
              <p:nvCxnSpPr>
                <p:cNvPr id="51" name="Straight Connector 50">
                  <a:extLst>
                    <a:ext uri="{FF2B5EF4-FFF2-40B4-BE49-F238E27FC236}">
                      <a16:creationId xmlns:a16="http://schemas.microsoft.com/office/drawing/2014/main" id="{0FA6C3F3-70CA-453A-968D-A9661B6AAD46}"/>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8DDA4F2-872C-4A01-BCE7-2AF7DCEFE5F9}"/>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B67D9A4-7286-41F0-B950-617D8EBAC555}"/>
                  </a:ext>
                </a:extLst>
              </p:cNvPr>
              <p:cNvGrpSpPr/>
              <p:nvPr userDrawn="1"/>
            </p:nvGrpSpPr>
            <p:grpSpPr>
              <a:xfrm flipH="1">
                <a:off x="7740613" y="0"/>
                <a:ext cx="179387" cy="180000"/>
                <a:chOff x="-232885" y="-205666"/>
                <a:chExt cx="463273" cy="437426"/>
              </a:xfrm>
            </p:grpSpPr>
            <p:cxnSp>
              <p:nvCxnSpPr>
                <p:cNvPr id="49" name="Straight Connector 48">
                  <a:extLst>
                    <a:ext uri="{FF2B5EF4-FFF2-40B4-BE49-F238E27FC236}">
                      <a16:creationId xmlns:a16="http://schemas.microsoft.com/office/drawing/2014/main" id="{41AF3A00-1A00-4916-AB81-9D5C8457BEF2}"/>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A872ED7-C40F-43F3-A277-2523C5B5811F}"/>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1D0103F3-B3FB-418C-B89E-CE4467FABEE5}"/>
                </a:ext>
              </a:extLst>
            </p:cNvPr>
            <p:cNvGrpSpPr/>
            <p:nvPr userDrawn="1"/>
          </p:nvGrpSpPr>
          <p:grpSpPr>
            <a:xfrm flipH="1" flipV="1">
              <a:off x="1" y="10872175"/>
              <a:ext cx="7919999" cy="180000"/>
              <a:chOff x="1" y="0"/>
              <a:chExt cx="7919999" cy="180000"/>
            </a:xfrm>
          </p:grpSpPr>
          <p:grpSp>
            <p:nvGrpSpPr>
              <p:cNvPr id="41" name="Group 40">
                <a:extLst>
                  <a:ext uri="{FF2B5EF4-FFF2-40B4-BE49-F238E27FC236}">
                    <a16:creationId xmlns:a16="http://schemas.microsoft.com/office/drawing/2014/main" id="{79091580-D81C-4887-9A5C-A5753EC3C7E1}"/>
                  </a:ext>
                </a:extLst>
              </p:cNvPr>
              <p:cNvGrpSpPr/>
              <p:nvPr userDrawn="1"/>
            </p:nvGrpSpPr>
            <p:grpSpPr>
              <a:xfrm>
                <a:off x="1" y="0"/>
                <a:ext cx="179387" cy="180000"/>
                <a:chOff x="-232885" y="-205666"/>
                <a:chExt cx="463273" cy="437426"/>
              </a:xfrm>
            </p:grpSpPr>
            <p:cxnSp>
              <p:nvCxnSpPr>
                <p:cNvPr id="45" name="Straight Connector 44">
                  <a:extLst>
                    <a:ext uri="{FF2B5EF4-FFF2-40B4-BE49-F238E27FC236}">
                      <a16:creationId xmlns:a16="http://schemas.microsoft.com/office/drawing/2014/main" id="{2170BAD7-A689-4A91-8666-948C4008DBCC}"/>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973C41B-32A4-4D30-85E9-B7B07D3BC51B}"/>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4C633B5-4971-4097-871A-AC26D1BE89D2}"/>
                  </a:ext>
                </a:extLst>
              </p:cNvPr>
              <p:cNvGrpSpPr/>
              <p:nvPr userDrawn="1"/>
            </p:nvGrpSpPr>
            <p:grpSpPr>
              <a:xfrm flipH="1">
                <a:off x="7740613" y="0"/>
                <a:ext cx="179387" cy="180000"/>
                <a:chOff x="-232885" y="-205666"/>
                <a:chExt cx="463273" cy="437426"/>
              </a:xfrm>
            </p:grpSpPr>
            <p:cxnSp>
              <p:nvCxnSpPr>
                <p:cNvPr id="43" name="Straight Connector 42">
                  <a:extLst>
                    <a:ext uri="{FF2B5EF4-FFF2-40B4-BE49-F238E27FC236}">
                      <a16:creationId xmlns:a16="http://schemas.microsoft.com/office/drawing/2014/main" id="{CE94C91F-8205-4071-9228-886DC9148425}"/>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7A047EB-D850-4A0F-ABA6-0E39DFB0D9A2}"/>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footer">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7EA1206-F317-46A9-B070-9A3353278CCC}"/>
              </a:ext>
            </a:extLst>
          </p:cNvPr>
          <p:cNvSpPr>
            <a:spLocks noGrp="1"/>
          </p:cNvSpPr>
          <p:nvPr>
            <p:ph type="sldNum" sz="quarter" idx="4"/>
          </p:nvPr>
        </p:nvSpPr>
        <p:spPr>
          <a:xfrm>
            <a:off x="764466" y="10290320"/>
            <a:ext cx="226297" cy="260493"/>
          </a:xfrm>
          <a:prstGeom prst="rect">
            <a:avLst/>
          </a:prstGeom>
        </p:spPr>
        <p:txBody>
          <a:bodyPr vert="horz" lIns="0" tIns="0" rIns="0" bIns="0" rtlCol="0" anchor="ctr">
            <a:noAutofit/>
          </a:bodyPr>
          <a:lstStyle>
            <a:lvl1pPr algn="l">
              <a:defRPr sz="921">
                <a:solidFill>
                  <a:schemeClr val="bg2"/>
                </a:solidFill>
              </a:defRPr>
            </a:lvl1pPr>
          </a:lstStyle>
          <a:p>
            <a:fld id="{B22E28CD-7D23-44D0-95D8-4FC36EC6909F}"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4" name="Rectangle 33"/>
          <p:cNvSpPr>
            <a:spLocks noChangeArrowheads="1"/>
          </p:cNvSpPr>
          <p:nvPr userDrawn="1"/>
        </p:nvSpPr>
        <p:spPr bwMode="auto">
          <a:xfrm>
            <a:off x="2" y="1700870"/>
            <a:ext cx="7920037" cy="1471402"/>
          </a:xfrm>
          <a:prstGeom prst="rect">
            <a:avLst/>
          </a:prstGeom>
          <a:solidFill>
            <a:srgbClr val="FFE600"/>
          </a:solidFill>
          <a:ln w="12700">
            <a:noFill/>
            <a:miter lim="800000"/>
            <a:headEnd type="none" w="sm" len="sm"/>
            <a:tailEnd type="none" w="sm" len="sm"/>
          </a:ln>
          <a:effectLst/>
        </p:spPr>
        <p:txBody>
          <a:bodyPr wrap="none" anchor="ctr"/>
          <a:lstStyle/>
          <a:p>
            <a:endParaRPr lang="en-US" sz="1848">
              <a:latin typeface="EYInterstate Light" panose="02000506000000020004" pitchFamily="2" charset="0"/>
            </a:endParaRPr>
          </a:p>
        </p:txBody>
      </p:sp>
      <p:sp>
        <p:nvSpPr>
          <p:cNvPr id="35" name="Picture Placeholder 14"/>
          <p:cNvSpPr>
            <a:spLocks noGrp="1"/>
          </p:cNvSpPr>
          <p:nvPr>
            <p:ph type="pic" sz="quarter" idx="17"/>
          </p:nvPr>
        </p:nvSpPr>
        <p:spPr>
          <a:xfrm>
            <a:off x="764465" y="1841951"/>
            <a:ext cx="722232" cy="932554"/>
          </a:xfrm>
          <a:prstGeom prst="rect">
            <a:avLst/>
          </a:prstGeom>
          <a:noFill/>
          <a:ln>
            <a:solidFill>
              <a:schemeClr val="bg2"/>
            </a:solidFill>
          </a:ln>
        </p:spPr>
        <p:txBody>
          <a:bodyPr/>
          <a:lstStyle>
            <a:lvl1pPr marL="0" indent="0" algn="ctr">
              <a:buNone/>
              <a:defRPr sz="1165" baseline="0">
                <a:solidFill>
                  <a:schemeClr val="tx1"/>
                </a:solidFill>
                <a:latin typeface="EYInterstate Light" panose="02000506000000020004" pitchFamily="2" charset="0"/>
              </a:defRPr>
            </a:lvl1pPr>
          </a:lstStyle>
          <a:p>
            <a:endParaRPr lang="en-US"/>
          </a:p>
        </p:txBody>
      </p:sp>
      <p:sp>
        <p:nvSpPr>
          <p:cNvPr id="36" name="Text Placeholder 16"/>
          <p:cNvSpPr>
            <a:spLocks noGrp="1"/>
          </p:cNvSpPr>
          <p:nvPr>
            <p:ph type="body" sz="quarter" idx="22" hasCustomPrompt="1"/>
          </p:nvPr>
        </p:nvSpPr>
        <p:spPr>
          <a:xfrm>
            <a:off x="1618243" y="1841950"/>
            <a:ext cx="2184475" cy="944736"/>
          </a:xfrm>
          <a:prstGeom prst="rect">
            <a:avLst/>
          </a:prstGeom>
        </p:spPr>
        <p:txBody>
          <a:bodyPr/>
          <a:lstStyle>
            <a:lvl1pPr marL="0" indent="0" defTabSz="965733">
              <a:spcBef>
                <a:spcPts val="0"/>
              </a:spcBef>
              <a:spcAft>
                <a:spcPts val="0"/>
              </a:spcAft>
              <a:buClr>
                <a:srgbClr val="000000"/>
              </a:buClr>
              <a:buSzPct val="100000"/>
              <a:buFont typeface="Arial" pitchFamily="34" charset="0"/>
              <a:buNone/>
              <a:tabLst>
                <a:tab pos="3132858" algn="l"/>
                <a:tab pos="4526779" algn="r"/>
              </a:tabLst>
              <a:defRPr sz="873" b="1">
                <a:latin typeface="EYInterstate Light" panose="02000506000000020004" pitchFamily="2" charset="0"/>
              </a:defRPr>
            </a:lvl1pPr>
            <a:lvl2pPr marL="0" indent="0">
              <a:spcBef>
                <a:spcPts val="0"/>
              </a:spcBef>
              <a:spcAft>
                <a:spcPts val="0"/>
              </a:spcAft>
              <a:buNone/>
              <a:tabLst>
                <a:tab pos="3132858" algn="l"/>
                <a:tab pos="4526779" algn="r"/>
              </a:tabLst>
              <a:defRPr sz="873" b="0">
                <a:latin typeface="EYInterstate Light" panose="02000506000000020004" pitchFamily="2" charset="0"/>
              </a:defRPr>
            </a:lvl2pPr>
            <a:lvl4pPr>
              <a:defRPr sz="776"/>
            </a:lvl4pPr>
            <a:lvl5pPr>
              <a:defRPr sz="776"/>
            </a:lvl5pPr>
          </a:lstStyle>
          <a:p>
            <a:pPr lvl="0"/>
            <a:r>
              <a:rPr lang="en-US"/>
              <a:t>Name</a:t>
            </a:r>
          </a:p>
          <a:p>
            <a:pPr lvl="1"/>
            <a:r>
              <a:rPr lang="en-US"/>
              <a:t>Title</a:t>
            </a:r>
          </a:p>
          <a:p>
            <a:pPr lvl="1"/>
            <a:endParaRPr lang="en-US"/>
          </a:p>
          <a:p>
            <a:pPr lvl="1"/>
            <a:r>
              <a:rPr lang="en-US"/>
              <a:t>Tel +XX XXX XXXX </a:t>
            </a:r>
            <a:r>
              <a:rPr lang="en-US" err="1"/>
              <a:t>XXXX</a:t>
            </a:r>
            <a:endParaRPr lang="en-US"/>
          </a:p>
          <a:p>
            <a:pPr lvl="1"/>
            <a:r>
              <a:rPr lang="en-US"/>
              <a:t>Mobile +XX XXX XXXX </a:t>
            </a:r>
            <a:r>
              <a:rPr lang="en-US" err="1"/>
              <a:t>XXXX</a:t>
            </a:r>
            <a:endParaRPr lang="en-US"/>
          </a:p>
          <a:p>
            <a:pPr lvl="1"/>
            <a:r>
              <a:rPr lang="en-US"/>
              <a:t>Fax +XX XXX XXXX </a:t>
            </a:r>
            <a:r>
              <a:rPr lang="en-US" err="1"/>
              <a:t>XXXX</a:t>
            </a:r>
            <a:endParaRPr lang="en-US"/>
          </a:p>
          <a:p>
            <a:pPr lvl="1"/>
            <a:r>
              <a:rPr lang="en-US"/>
              <a:t>Email xxx.xxx@xx.ey.com</a:t>
            </a:r>
          </a:p>
          <a:p>
            <a:pPr lvl="1"/>
            <a:endParaRPr lang="en-US"/>
          </a:p>
        </p:txBody>
      </p:sp>
      <p:sp>
        <p:nvSpPr>
          <p:cNvPr id="37" name="Content Placeholder 2"/>
          <p:cNvSpPr>
            <a:spLocks noGrp="1"/>
          </p:cNvSpPr>
          <p:nvPr>
            <p:ph sz="half" idx="1"/>
          </p:nvPr>
        </p:nvSpPr>
        <p:spPr>
          <a:xfrm>
            <a:off x="752626" y="3332593"/>
            <a:ext cx="3050093" cy="6536191"/>
          </a:xfrm>
          <a:prstGeom prst="rect">
            <a:avLst/>
          </a:prstGeom>
        </p:spPr>
        <p:txBody>
          <a:bodyPr/>
          <a:lstStyle>
            <a:lvl1pPr>
              <a:spcAft>
                <a:spcPts val="222"/>
              </a:spcAft>
              <a:defRPr sz="847">
                <a:latin typeface="EYInterstate Light" panose="02000506000000020004" pitchFamily="2" charset="0"/>
              </a:defRPr>
            </a:lvl1pPr>
            <a:lvl2pPr>
              <a:spcAft>
                <a:spcPts val="222"/>
              </a:spcAft>
              <a:defRPr sz="847">
                <a:latin typeface="EYInterstate Light" panose="02000506000000020004" pitchFamily="2" charset="0"/>
              </a:defRPr>
            </a:lvl2pPr>
            <a:lvl3pPr>
              <a:spcAft>
                <a:spcPts val="222"/>
              </a:spcAft>
              <a:defRPr sz="969">
                <a:latin typeface="EYInterstate Light" panose="02000506000000020004" pitchFamily="2" charset="0"/>
              </a:defRPr>
            </a:lvl3pPr>
            <a:lvl4pPr>
              <a:spcAft>
                <a:spcPts val="222"/>
              </a:spcAft>
              <a:buSzPct val="70000"/>
              <a:defRPr sz="873">
                <a:latin typeface="EYInterstate Light" panose="02000506000000020004" pitchFamily="2" charset="0"/>
              </a:defRPr>
            </a:lvl4pPr>
            <a:lvl5pPr>
              <a:spcAft>
                <a:spcPts val="222"/>
              </a:spcAft>
              <a:buSzPct val="70000"/>
              <a:defRPr sz="873">
                <a:latin typeface="EYInterstate Light" panose="02000506000000020004" pitchFamily="2" charset="0"/>
              </a:defRPr>
            </a:lvl5pPr>
            <a:lvl6pPr>
              <a:defRPr sz="1747"/>
            </a:lvl6pPr>
            <a:lvl7pPr>
              <a:defRPr sz="1747"/>
            </a:lvl7pPr>
            <a:lvl8pPr>
              <a:defRPr sz="1747"/>
            </a:lvl8pPr>
            <a:lvl9pPr>
              <a:defRPr sz="1747"/>
            </a:lvl9pPr>
          </a:lstStyle>
          <a:p>
            <a:pPr lvl="0"/>
            <a:r>
              <a:rPr lang="en-US"/>
              <a:t>Click to edit Master text styles</a:t>
            </a:r>
          </a:p>
          <a:p>
            <a:pPr lvl="1"/>
            <a:endParaRPr lang="en-US"/>
          </a:p>
        </p:txBody>
      </p:sp>
      <p:sp>
        <p:nvSpPr>
          <p:cNvPr id="38" name="Content Placeholder 5"/>
          <p:cNvSpPr>
            <a:spLocks noGrp="1"/>
          </p:cNvSpPr>
          <p:nvPr>
            <p:ph sz="quarter" idx="10"/>
          </p:nvPr>
        </p:nvSpPr>
        <p:spPr>
          <a:xfrm>
            <a:off x="4121802" y="3332593"/>
            <a:ext cx="3045613" cy="6536191"/>
          </a:xfrm>
          <a:prstGeom prst="rect">
            <a:avLst/>
          </a:prstGeom>
        </p:spPr>
        <p:txBody>
          <a:bodyPr/>
          <a:lstStyle>
            <a:lvl1pPr>
              <a:spcAft>
                <a:spcPts val="222"/>
              </a:spcAft>
              <a:defRPr sz="847">
                <a:latin typeface="EYInterstate Light" panose="02000506000000020004" pitchFamily="2" charset="0"/>
              </a:defRPr>
            </a:lvl1pPr>
            <a:lvl2pPr>
              <a:spcAft>
                <a:spcPts val="222"/>
              </a:spcAft>
              <a:defRPr sz="1068">
                <a:latin typeface="EYInterstate Light" panose="02000506000000020004" pitchFamily="2" charset="0"/>
              </a:defRPr>
            </a:lvl2pPr>
            <a:lvl3pPr>
              <a:spcAft>
                <a:spcPts val="222"/>
              </a:spcAft>
              <a:defRPr sz="969">
                <a:latin typeface="EYInterstate Light" panose="02000506000000020004" pitchFamily="2" charset="0"/>
              </a:defRPr>
            </a:lvl3pPr>
            <a:lvl4pPr>
              <a:spcAft>
                <a:spcPts val="222"/>
              </a:spcAft>
              <a:defRPr sz="873">
                <a:latin typeface="EYInterstate Light" panose="02000506000000020004" pitchFamily="2" charset="0"/>
              </a:defRPr>
            </a:lvl4pPr>
            <a:lvl5pPr>
              <a:spcAft>
                <a:spcPts val="222"/>
              </a:spcAft>
              <a:defRPr sz="873">
                <a:latin typeface="EYInterstate Light" panose="02000506000000020004" pitchFamily="2" charset="0"/>
              </a:defRPr>
            </a:lvl5pPr>
          </a:lstStyle>
          <a:p>
            <a:pPr lvl="0"/>
            <a:r>
              <a:rPr lang="en-US"/>
              <a:t>Click to edit Master text styles</a:t>
            </a:r>
          </a:p>
        </p:txBody>
      </p:sp>
      <p:sp>
        <p:nvSpPr>
          <p:cNvPr id="10" name="Title 1"/>
          <p:cNvSpPr>
            <a:spLocks noGrp="1"/>
          </p:cNvSpPr>
          <p:nvPr>
            <p:ph type="title"/>
          </p:nvPr>
        </p:nvSpPr>
        <p:spPr>
          <a:xfrm>
            <a:off x="752626" y="780209"/>
            <a:ext cx="6414789" cy="638016"/>
          </a:xfrm>
          <a:prstGeom prst="rect">
            <a:avLst/>
          </a:prstGeom>
        </p:spPr>
        <p:txBody>
          <a:bodyPr vert="horz" lIns="0" tIns="0" rIns="0" bIns="0" rtlCol="0" anchor="t" anchorCtr="0">
            <a:noAutofit/>
          </a:bodyPr>
          <a:lstStyle>
            <a:lvl1pPr>
              <a:defRPr lang="en-GB" sz="2258" b="1" dirty="0">
                <a:latin typeface="EYInterstate Light" panose="02000506000000020004" pitchFamily="2" charset="0"/>
              </a:defRPr>
            </a:lvl1pPr>
          </a:lstStyle>
          <a:p>
            <a:pPr lvl="0"/>
            <a:r>
              <a:rPr lang="en-US"/>
              <a:t>Click to edit Master title style</a:t>
            </a:r>
            <a:endParaRPr lang="en-GB"/>
          </a:p>
        </p:txBody>
      </p:sp>
      <p:sp>
        <p:nvSpPr>
          <p:cNvPr id="11" name="Picture Placeholder 14">
            <a:extLst>
              <a:ext uri="{FF2B5EF4-FFF2-40B4-BE49-F238E27FC236}">
                <a16:creationId xmlns:a16="http://schemas.microsoft.com/office/drawing/2014/main" id="{C8C94995-C22C-4C2D-8840-B97AF97C4D4B}"/>
              </a:ext>
            </a:extLst>
          </p:cNvPr>
          <p:cNvSpPr>
            <a:spLocks noGrp="1"/>
          </p:cNvSpPr>
          <p:nvPr>
            <p:ph type="pic" sz="quarter" idx="23"/>
          </p:nvPr>
        </p:nvSpPr>
        <p:spPr>
          <a:xfrm>
            <a:off x="4121625" y="1841951"/>
            <a:ext cx="722232" cy="932554"/>
          </a:xfrm>
          <a:prstGeom prst="rect">
            <a:avLst/>
          </a:prstGeom>
          <a:noFill/>
          <a:ln>
            <a:solidFill>
              <a:schemeClr val="bg2"/>
            </a:solidFill>
          </a:ln>
        </p:spPr>
        <p:txBody>
          <a:bodyPr/>
          <a:lstStyle>
            <a:lvl1pPr marL="0" indent="0" algn="ctr">
              <a:buNone/>
              <a:defRPr sz="1165" baseline="0">
                <a:solidFill>
                  <a:schemeClr val="tx1"/>
                </a:solidFill>
                <a:latin typeface="EYInterstate Light" panose="02000506000000020004" pitchFamily="2" charset="0"/>
              </a:defRPr>
            </a:lvl1pPr>
          </a:lstStyle>
          <a:p>
            <a:endParaRPr lang="en-US"/>
          </a:p>
        </p:txBody>
      </p:sp>
      <p:sp>
        <p:nvSpPr>
          <p:cNvPr id="12" name="Text Placeholder 16">
            <a:extLst>
              <a:ext uri="{FF2B5EF4-FFF2-40B4-BE49-F238E27FC236}">
                <a16:creationId xmlns:a16="http://schemas.microsoft.com/office/drawing/2014/main" id="{197028DD-87F1-4158-A523-E1C087F879CF}"/>
              </a:ext>
            </a:extLst>
          </p:cNvPr>
          <p:cNvSpPr>
            <a:spLocks noGrp="1"/>
          </p:cNvSpPr>
          <p:nvPr>
            <p:ph type="body" sz="quarter" idx="24" hasCustomPrompt="1"/>
          </p:nvPr>
        </p:nvSpPr>
        <p:spPr>
          <a:xfrm>
            <a:off x="4975403" y="1841950"/>
            <a:ext cx="2184475" cy="944736"/>
          </a:xfrm>
          <a:prstGeom prst="rect">
            <a:avLst/>
          </a:prstGeom>
        </p:spPr>
        <p:txBody>
          <a:bodyPr/>
          <a:lstStyle>
            <a:lvl1pPr marL="0" indent="0" defTabSz="965733">
              <a:spcBef>
                <a:spcPts val="0"/>
              </a:spcBef>
              <a:spcAft>
                <a:spcPts val="0"/>
              </a:spcAft>
              <a:buClr>
                <a:srgbClr val="000000"/>
              </a:buClr>
              <a:buSzPct val="100000"/>
              <a:buFont typeface="Arial" pitchFamily="34" charset="0"/>
              <a:buNone/>
              <a:tabLst>
                <a:tab pos="3132858" algn="l"/>
                <a:tab pos="4526779" algn="r"/>
              </a:tabLst>
              <a:defRPr sz="873" b="1">
                <a:latin typeface="EYInterstate Light" panose="02000506000000020004" pitchFamily="2" charset="0"/>
              </a:defRPr>
            </a:lvl1pPr>
            <a:lvl2pPr marL="0" indent="0">
              <a:spcBef>
                <a:spcPts val="0"/>
              </a:spcBef>
              <a:spcAft>
                <a:spcPts val="0"/>
              </a:spcAft>
              <a:buNone/>
              <a:tabLst>
                <a:tab pos="3132858" algn="l"/>
                <a:tab pos="4526779" algn="r"/>
              </a:tabLst>
              <a:defRPr sz="873" b="0">
                <a:latin typeface="EYInterstate Light" panose="02000506000000020004" pitchFamily="2" charset="0"/>
              </a:defRPr>
            </a:lvl2pPr>
            <a:lvl4pPr>
              <a:defRPr sz="776"/>
            </a:lvl4pPr>
            <a:lvl5pPr>
              <a:defRPr sz="776"/>
            </a:lvl5pPr>
          </a:lstStyle>
          <a:p>
            <a:pPr lvl="0"/>
            <a:r>
              <a:rPr lang="en-US"/>
              <a:t>Name</a:t>
            </a:r>
          </a:p>
          <a:p>
            <a:pPr lvl="1"/>
            <a:r>
              <a:rPr lang="en-US"/>
              <a:t>Title</a:t>
            </a:r>
          </a:p>
          <a:p>
            <a:pPr lvl="1"/>
            <a:endParaRPr lang="en-US"/>
          </a:p>
          <a:p>
            <a:pPr lvl="1"/>
            <a:r>
              <a:rPr lang="en-US"/>
              <a:t>Tel +XX XXX XXXX </a:t>
            </a:r>
            <a:r>
              <a:rPr lang="en-US" err="1"/>
              <a:t>XXXX</a:t>
            </a:r>
            <a:endParaRPr lang="en-US"/>
          </a:p>
          <a:p>
            <a:pPr lvl="1"/>
            <a:r>
              <a:rPr lang="en-US"/>
              <a:t>Mobile +XX XXX XXXX </a:t>
            </a:r>
            <a:r>
              <a:rPr lang="en-US" err="1"/>
              <a:t>XXXX</a:t>
            </a:r>
            <a:endParaRPr lang="en-US"/>
          </a:p>
          <a:p>
            <a:pPr lvl="1"/>
            <a:r>
              <a:rPr lang="en-US"/>
              <a:t>Fax +XX XXX XXXX </a:t>
            </a:r>
            <a:r>
              <a:rPr lang="en-US" err="1"/>
              <a:t>XXXX</a:t>
            </a:r>
            <a:endParaRPr lang="en-US"/>
          </a:p>
          <a:p>
            <a:pPr lvl="1"/>
            <a:r>
              <a:rPr lang="en-US"/>
              <a:t>Email xxx.xxx@xx.ey.com</a:t>
            </a:r>
          </a:p>
          <a:p>
            <a:pPr lvl="1"/>
            <a:endParaRPr lang="en-US"/>
          </a:p>
        </p:txBody>
      </p:sp>
      <p:sp>
        <p:nvSpPr>
          <p:cNvPr id="13" name="Footer Placeholder 4">
            <a:extLst>
              <a:ext uri="{FF2B5EF4-FFF2-40B4-BE49-F238E27FC236}">
                <a16:creationId xmlns:a16="http://schemas.microsoft.com/office/drawing/2014/main" id="{DAA3A82A-18C7-40E1-834B-F9C1744AA998}"/>
              </a:ext>
            </a:extLst>
          </p:cNvPr>
          <p:cNvSpPr>
            <a:spLocks noGrp="1"/>
          </p:cNvSpPr>
          <p:nvPr>
            <p:ph type="ftr" sz="quarter" idx="3"/>
          </p:nvPr>
        </p:nvSpPr>
        <p:spPr>
          <a:xfrm>
            <a:off x="1067060" y="10290320"/>
            <a:ext cx="3180293" cy="260493"/>
          </a:xfrm>
          <a:prstGeom prst="rect">
            <a:avLst/>
          </a:prstGeom>
        </p:spPr>
        <p:txBody>
          <a:bodyPr vert="horz" lIns="0" tIns="0" rIns="0" bIns="0" rtlCol="0" anchor="ctr">
            <a:noAutofit/>
          </a:bodyPr>
          <a:lstStyle>
            <a:lvl1pPr algn="l">
              <a:defRPr sz="921">
                <a:solidFill>
                  <a:schemeClr val="bg2"/>
                </a:solidFill>
              </a:defRPr>
            </a:lvl1pPr>
          </a:lstStyle>
          <a:p>
            <a:r>
              <a:rPr lang="en-GB"/>
              <a:t>Report titles</a:t>
            </a:r>
          </a:p>
        </p:txBody>
      </p:sp>
      <p:sp>
        <p:nvSpPr>
          <p:cNvPr id="14" name="Slide Number Placeholder 5">
            <a:extLst>
              <a:ext uri="{FF2B5EF4-FFF2-40B4-BE49-F238E27FC236}">
                <a16:creationId xmlns:a16="http://schemas.microsoft.com/office/drawing/2014/main" id="{1ADC0DF4-67D3-4723-8C2F-DBE48DF1D39F}"/>
              </a:ext>
            </a:extLst>
          </p:cNvPr>
          <p:cNvSpPr>
            <a:spLocks noGrp="1"/>
          </p:cNvSpPr>
          <p:nvPr>
            <p:ph type="sldNum" sz="quarter" idx="4"/>
          </p:nvPr>
        </p:nvSpPr>
        <p:spPr>
          <a:xfrm>
            <a:off x="764466" y="10290320"/>
            <a:ext cx="226297" cy="260493"/>
          </a:xfrm>
          <a:prstGeom prst="rect">
            <a:avLst/>
          </a:prstGeom>
        </p:spPr>
        <p:txBody>
          <a:bodyPr vert="horz" lIns="0" tIns="0" rIns="0" bIns="0" rtlCol="0" anchor="ctr">
            <a:noAutofit/>
          </a:bodyPr>
          <a:lstStyle>
            <a:lvl1pPr algn="l">
              <a:defRPr sz="921">
                <a:solidFill>
                  <a:schemeClr val="bg2"/>
                </a:solidFill>
              </a:defRPr>
            </a:lvl1pPr>
          </a:lstStyle>
          <a:p>
            <a:fld id="{B22E28CD-7D23-44D0-95D8-4FC36EC6909F}" type="slidenum">
              <a:rPr lang="en-GB" smtClean="0"/>
              <a:pPr/>
              <a:t>‹#›</a:t>
            </a:fld>
            <a:endParaRPr lang="en-GB"/>
          </a:p>
        </p:txBody>
      </p:sp>
    </p:spTree>
    <p:extLst>
      <p:ext uri="{BB962C8B-B14F-4D97-AF65-F5344CB8AC3E}">
        <p14:creationId xmlns:p14="http://schemas.microsoft.com/office/powerpoint/2010/main" val="157788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5" name="Title 1"/>
          <p:cNvSpPr>
            <a:spLocks noGrp="1"/>
          </p:cNvSpPr>
          <p:nvPr>
            <p:ph type="title"/>
          </p:nvPr>
        </p:nvSpPr>
        <p:spPr>
          <a:xfrm>
            <a:off x="757088" y="783917"/>
            <a:ext cx="6392810" cy="969023"/>
          </a:xfrm>
          <a:prstGeom prst="rect">
            <a:avLst/>
          </a:prstGeom>
        </p:spPr>
        <p:txBody>
          <a:bodyPr anchor="t"/>
          <a:lstStyle>
            <a:lvl1pPr>
              <a:defRPr sz="2258" b="1">
                <a:latin typeface="+mn-lt"/>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97B2B0A6-5765-4D7D-939F-85B09C734428}"/>
              </a:ext>
            </a:extLst>
          </p:cNvPr>
          <p:cNvSpPr>
            <a:spLocks noGrp="1"/>
          </p:cNvSpPr>
          <p:nvPr>
            <p:ph type="ftr" sz="quarter" idx="3"/>
          </p:nvPr>
        </p:nvSpPr>
        <p:spPr>
          <a:xfrm>
            <a:off x="1067060" y="10290320"/>
            <a:ext cx="3180293" cy="260493"/>
          </a:xfrm>
          <a:prstGeom prst="rect">
            <a:avLst/>
          </a:prstGeom>
        </p:spPr>
        <p:txBody>
          <a:bodyPr vert="horz" lIns="0" tIns="0" rIns="0" bIns="0" rtlCol="0" anchor="ctr">
            <a:noAutofit/>
          </a:bodyPr>
          <a:lstStyle>
            <a:lvl1pPr algn="l">
              <a:defRPr sz="921">
                <a:solidFill>
                  <a:schemeClr val="bg2"/>
                </a:solidFill>
              </a:defRPr>
            </a:lvl1pPr>
          </a:lstStyle>
          <a:p>
            <a:r>
              <a:rPr lang="en-GB"/>
              <a:t>Report titles</a:t>
            </a:r>
          </a:p>
        </p:txBody>
      </p:sp>
      <p:sp>
        <p:nvSpPr>
          <p:cNvPr id="6" name="Slide Number Placeholder 5">
            <a:extLst>
              <a:ext uri="{FF2B5EF4-FFF2-40B4-BE49-F238E27FC236}">
                <a16:creationId xmlns:a16="http://schemas.microsoft.com/office/drawing/2014/main" id="{62F0AF72-8B3E-45E9-97AF-96DF614C319C}"/>
              </a:ext>
            </a:extLst>
          </p:cNvPr>
          <p:cNvSpPr>
            <a:spLocks noGrp="1"/>
          </p:cNvSpPr>
          <p:nvPr>
            <p:ph type="sldNum" sz="quarter" idx="4"/>
          </p:nvPr>
        </p:nvSpPr>
        <p:spPr>
          <a:xfrm>
            <a:off x="764466" y="10290320"/>
            <a:ext cx="226297" cy="260493"/>
          </a:xfrm>
          <a:prstGeom prst="rect">
            <a:avLst/>
          </a:prstGeom>
        </p:spPr>
        <p:txBody>
          <a:bodyPr vert="horz" lIns="0" tIns="0" rIns="0" bIns="0" rtlCol="0" anchor="ctr">
            <a:noAutofit/>
          </a:bodyPr>
          <a:lstStyle>
            <a:lvl1pPr algn="l">
              <a:defRPr sz="921">
                <a:solidFill>
                  <a:schemeClr val="bg2"/>
                </a:solidFill>
              </a:defRPr>
            </a:lvl1pPr>
          </a:lstStyle>
          <a:p>
            <a:fld id="{B22E28CD-7D23-44D0-95D8-4FC36EC6909F}" type="slidenum">
              <a:rPr lang="en-GB" smtClean="0"/>
              <a:pPr/>
              <a:t>‹#›</a:t>
            </a:fld>
            <a:endParaRPr lang="en-GB"/>
          </a:p>
        </p:txBody>
      </p:sp>
    </p:spTree>
    <p:extLst>
      <p:ext uri="{BB962C8B-B14F-4D97-AF65-F5344CB8AC3E}">
        <p14:creationId xmlns:p14="http://schemas.microsoft.com/office/powerpoint/2010/main" val="614748097"/>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90B723-669C-494C-A452-D75CB685EF3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3987" r="36029" b="646"/>
          <a:stretch/>
        </p:blipFill>
        <p:spPr>
          <a:xfrm>
            <a:off x="2" y="1"/>
            <a:ext cx="7918595" cy="11068410"/>
          </a:xfrm>
          <a:prstGeom prst="rect">
            <a:avLst/>
          </a:prstGeom>
        </p:spPr>
      </p:pic>
      <p:sp>
        <p:nvSpPr>
          <p:cNvPr id="12" name="Title 1">
            <a:extLst>
              <a:ext uri="{FF2B5EF4-FFF2-40B4-BE49-F238E27FC236}">
                <a16:creationId xmlns:a16="http://schemas.microsoft.com/office/drawing/2014/main" id="{04A49280-8C06-4B9F-9588-47FAB3283C84}"/>
              </a:ext>
            </a:extLst>
          </p:cNvPr>
          <p:cNvSpPr>
            <a:spLocks noGrp="1"/>
          </p:cNvSpPr>
          <p:nvPr>
            <p:ph type="ctrTitle" hasCustomPrompt="1"/>
          </p:nvPr>
        </p:nvSpPr>
        <p:spPr>
          <a:xfrm>
            <a:off x="1111100" y="1801371"/>
            <a:ext cx="3998781" cy="860277"/>
          </a:xfrm>
          <a:prstGeom prst="rect">
            <a:avLst/>
          </a:prstGeom>
        </p:spPr>
        <p:txBody>
          <a:bodyPr/>
          <a:lstStyle>
            <a:lvl1pPr>
              <a:defRPr sz="2969" b="1">
                <a:solidFill>
                  <a:schemeClr val="bg1"/>
                </a:solidFill>
                <a:latin typeface="+mn-lt"/>
                <a:cs typeface="Arial" pitchFamily="34" charset="0"/>
              </a:defRPr>
            </a:lvl1pPr>
          </a:lstStyle>
          <a:p>
            <a:r>
              <a:rPr lang="en-GB"/>
              <a:t>Title (EY Interstate Bold)</a:t>
            </a:r>
          </a:p>
        </p:txBody>
      </p:sp>
      <p:sp>
        <p:nvSpPr>
          <p:cNvPr id="13" name="Subtitle 2">
            <a:extLst>
              <a:ext uri="{FF2B5EF4-FFF2-40B4-BE49-F238E27FC236}">
                <a16:creationId xmlns:a16="http://schemas.microsoft.com/office/drawing/2014/main" id="{17B909DF-82F7-4005-9B9F-92F59E0EB5D1}"/>
              </a:ext>
            </a:extLst>
          </p:cNvPr>
          <p:cNvSpPr>
            <a:spLocks noGrp="1"/>
          </p:cNvSpPr>
          <p:nvPr>
            <p:ph type="subTitle" idx="1" hasCustomPrompt="1"/>
          </p:nvPr>
        </p:nvSpPr>
        <p:spPr>
          <a:xfrm>
            <a:off x="1111103" y="3313127"/>
            <a:ext cx="4160144" cy="476051"/>
          </a:xfrm>
          <a:prstGeom prst="rect">
            <a:avLst/>
          </a:prstGeom>
        </p:spPr>
        <p:txBody>
          <a:bodyPr/>
          <a:lstStyle>
            <a:lvl1pPr marL="0" marR="0" indent="0" algn="l" defTabSz="874968" rtl="0" eaLnBrk="1" fontAlgn="auto" latinLnBrk="0" hangingPunct="1">
              <a:lnSpc>
                <a:spcPct val="100000"/>
              </a:lnSpc>
              <a:spcBef>
                <a:spcPct val="20000"/>
              </a:spcBef>
              <a:spcAft>
                <a:spcPts val="1148"/>
              </a:spcAft>
              <a:buClr>
                <a:schemeClr val="accent2"/>
              </a:buClr>
              <a:buSzPct val="70000"/>
              <a:buFont typeface="Arial" pitchFamily="34" charset="0"/>
              <a:buNone/>
              <a:tabLst/>
              <a:defRPr sz="1484" b="0">
                <a:solidFill>
                  <a:schemeClr val="bg1"/>
                </a:solidFill>
                <a:latin typeface="EYInterstate" panose="02000503020000020004" pitchFamily="2" charset="0"/>
                <a:cs typeface="Arial" pitchFamily="34" charset="0"/>
              </a:defRPr>
            </a:lvl1pPr>
            <a:lvl2pPr marL="0" indent="0" algn="l">
              <a:buNone/>
              <a:defRPr sz="1532">
                <a:solidFill>
                  <a:srgbClr val="404040"/>
                </a:solidFill>
              </a:defRPr>
            </a:lvl2pPr>
            <a:lvl3pPr marL="874968" indent="0" algn="ctr">
              <a:buNone/>
              <a:defRPr>
                <a:solidFill>
                  <a:schemeClr val="tx1">
                    <a:tint val="75000"/>
                  </a:schemeClr>
                </a:solidFill>
              </a:defRPr>
            </a:lvl3pPr>
            <a:lvl4pPr marL="1312452" indent="0" algn="ctr">
              <a:buNone/>
              <a:defRPr>
                <a:solidFill>
                  <a:schemeClr val="tx1">
                    <a:tint val="75000"/>
                  </a:schemeClr>
                </a:solidFill>
              </a:defRPr>
            </a:lvl4pPr>
            <a:lvl5pPr marL="1749935" indent="0" algn="ctr">
              <a:buNone/>
              <a:defRPr>
                <a:solidFill>
                  <a:schemeClr val="tx1">
                    <a:tint val="75000"/>
                  </a:schemeClr>
                </a:solidFill>
              </a:defRPr>
            </a:lvl5pPr>
            <a:lvl6pPr marL="2187420" indent="0" algn="ctr">
              <a:buNone/>
              <a:defRPr>
                <a:solidFill>
                  <a:schemeClr val="tx1">
                    <a:tint val="75000"/>
                  </a:schemeClr>
                </a:solidFill>
              </a:defRPr>
            </a:lvl6pPr>
            <a:lvl7pPr marL="2624904" indent="0" algn="ctr">
              <a:buNone/>
              <a:defRPr>
                <a:solidFill>
                  <a:schemeClr val="tx1">
                    <a:tint val="75000"/>
                  </a:schemeClr>
                </a:solidFill>
              </a:defRPr>
            </a:lvl7pPr>
            <a:lvl8pPr marL="3062387" indent="0" algn="ctr">
              <a:buNone/>
              <a:defRPr>
                <a:solidFill>
                  <a:schemeClr val="tx1">
                    <a:tint val="75000"/>
                  </a:schemeClr>
                </a:solidFill>
              </a:defRPr>
            </a:lvl8pPr>
            <a:lvl9pPr marL="3499871" indent="0" algn="ctr">
              <a:buNone/>
              <a:defRPr>
                <a:solidFill>
                  <a:schemeClr val="tx1">
                    <a:tint val="75000"/>
                  </a:schemeClr>
                </a:solidFill>
              </a:defRPr>
            </a:lvl9pPr>
          </a:lstStyle>
          <a:p>
            <a:r>
              <a:rPr lang="en-GB" sz="1532"/>
              <a:t>Subtitle (EY Interstate 16 point)</a:t>
            </a:r>
          </a:p>
          <a:p>
            <a:pPr marL="0" marR="0" lvl="0" indent="0" algn="l" defTabSz="874968" rtl="0" eaLnBrk="1" fontAlgn="auto" latinLnBrk="0" hangingPunct="1">
              <a:lnSpc>
                <a:spcPct val="100000"/>
              </a:lnSpc>
              <a:spcBef>
                <a:spcPct val="20000"/>
              </a:spcBef>
              <a:spcAft>
                <a:spcPts val="1148"/>
              </a:spcAft>
              <a:buClr>
                <a:schemeClr val="accent2"/>
              </a:buClr>
              <a:buSzPct val="70000"/>
              <a:buFont typeface="Arial" pitchFamily="34" charset="0"/>
              <a:buNone/>
              <a:tabLst/>
              <a:defRPr/>
            </a:pPr>
            <a:r>
              <a:rPr lang="en-IN" b="1"/>
              <a:t>XX Month 200X (EY Interstate bold 16 point)</a:t>
            </a:r>
          </a:p>
        </p:txBody>
      </p:sp>
      <p:grpSp>
        <p:nvGrpSpPr>
          <p:cNvPr id="40" name="Group 39">
            <a:extLst>
              <a:ext uri="{FF2B5EF4-FFF2-40B4-BE49-F238E27FC236}">
                <a16:creationId xmlns:a16="http://schemas.microsoft.com/office/drawing/2014/main" id="{10D60D1D-838B-46CE-9480-4423D868D538}"/>
              </a:ext>
            </a:extLst>
          </p:cNvPr>
          <p:cNvGrpSpPr/>
          <p:nvPr/>
        </p:nvGrpSpPr>
        <p:grpSpPr>
          <a:xfrm>
            <a:off x="1" y="1"/>
            <a:ext cx="7919999" cy="11052175"/>
            <a:chOff x="1" y="0"/>
            <a:chExt cx="7919999" cy="11052175"/>
          </a:xfrm>
        </p:grpSpPr>
        <p:grpSp>
          <p:nvGrpSpPr>
            <p:cNvPr id="41" name="Group 40">
              <a:extLst>
                <a:ext uri="{FF2B5EF4-FFF2-40B4-BE49-F238E27FC236}">
                  <a16:creationId xmlns:a16="http://schemas.microsoft.com/office/drawing/2014/main" id="{97ADC599-A0FD-4BB6-9F7E-32217DAAAFCC}"/>
                </a:ext>
              </a:extLst>
            </p:cNvPr>
            <p:cNvGrpSpPr/>
            <p:nvPr/>
          </p:nvGrpSpPr>
          <p:grpSpPr>
            <a:xfrm>
              <a:off x="1" y="0"/>
              <a:ext cx="7919999" cy="180000"/>
              <a:chOff x="1" y="0"/>
              <a:chExt cx="7919999" cy="180000"/>
            </a:xfrm>
          </p:grpSpPr>
          <p:grpSp>
            <p:nvGrpSpPr>
              <p:cNvPr id="49" name="Group 48">
                <a:extLst>
                  <a:ext uri="{FF2B5EF4-FFF2-40B4-BE49-F238E27FC236}">
                    <a16:creationId xmlns:a16="http://schemas.microsoft.com/office/drawing/2014/main" id="{C487E65A-D164-4BF6-B003-A944F02A0E28}"/>
                  </a:ext>
                </a:extLst>
              </p:cNvPr>
              <p:cNvGrpSpPr/>
              <p:nvPr/>
            </p:nvGrpSpPr>
            <p:grpSpPr>
              <a:xfrm>
                <a:off x="1" y="0"/>
                <a:ext cx="179387" cy="180000"/>
                <a:chOff x="-232885" y="-205666"/>
                <a:chExt cx="463273" cy="437426"/>
              </a:xfrm>
            </p:grpSpPr>
            <p:cxnSp>
              <p:nvCxnSpPr>
                <p:cNvPr id="53" name="Straight Connector 52">
                  <a:extLst>
                    <a:ext uri="{FF2B5EF4-FFF2-40B4-BE49-F238E27FC236}">
                      <a16:creationId xmlns:a16="http://schemas.microsoft.com/office/drawing/2014/main" id="{D261C161-938F-4229-BDB5-B74D157BF8C3}"/>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E7F070C-A0AF-48D5-A24B-2CE3530F69E6}"/>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935D02EA-070D-42FF-B9E6-7BF47EEB3F82}"/>
                  </a:ext>
                </a:extLst>
              </p:cNvPr>
              <p:cNvGrpSpPr/>
              <p:nvPr/>
            </p:nvGrpSpPr>
            <p:grpSpPr>
              <a:xfrm flipH="1">
                <a:off x="7740613" y="0"/>
                <a:ext cx="179387" cy="180000"/>
                <a:chOff x="-232885" y="-205666"/>
                <a:chExt cx="463273" cy="437426"/>
              </a:xfrm>
            </p:grpSpPr>
            <p:cxnSp>
              <p:nvCxnSpPr>
                <p:cNvPr id="51" name="Straight Connector 50">
                  <a:extLst>
                    <a:ext uri="{FF2B5EF4-FFF2-40B4-BE49-F238E27FC236}">
                      <a16:creationId xmlns:a16="http://schemas.microsoft.com/office/drawing/2014/main" id="{14253800-E399-4925-8FF5-8860C97E82D5}"/>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8283111-BE5D-4ED7-B199-ED57C5C75F7D}"/>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42" name="Group 41">
              <a:extLst>
                <a:ext uri="{FF2B5EF4-FFF2-40B4-BE49-F238E27FC236}">
                  <a16:creationId xmlns:a16="http://schemas.microsoft.com/office/drawing/2014/main" id="{B162EBFD-810F-4E56-828F-27BEA3B4C386}"/>
                </a:ext>
              </a:extLst>
            </p:cNvPr>
            <p:cNvGrpSpPr/>
            <p:nvPr/>
          </p:nvGrpSpPr>
          <p:grpSpPr>
            <a:xfrm flipH="1" flipV="1">
              <a:off x="1" y="10872175"/>
              <a:ext cx="7919999" cy="180000"/>
              <a:chOff x="1" y="0"/>
              <a:chExt cx="7919999" cy="180000"/>
            </a:xfrm>
          </p:grpSpPr>
          <p:grpSp>
            <p:nvGrpSpPr>
              <p:cNvPr id="43" name="Group 42">
                <a:extLst>
                  <a:ext uri="{FF2B5EF4-FFF2-40B4-BE49-F238E27FC236}">
                    <a16:creationId xmlns:a16="http://schemas.microsoft.com/office/drawing/2014/main" id="{7777CD5C-9FAE-45CF-A87E-C3FD5BA7F7FD}"/>
                  </a:ext>
                </a:extLst>
              </p:cNvPr>
              <p:cNvGrpSpPr/>
              <p:nvPr/>
            </p:nvGrpSpPr>
            <p:grpSpPr>
              <a:xfrm>
                <a:off x="1" y="0"/>
                <a:ext cx="179387" cy="180000"/>
                <a:chOff x="-232885" y="-205666"/>
                <a:chExt cx="463273" cy="437426"/>
              </a:xfrm>
            </p:grpSpPr>
            <p:cxnSp>
              <p:nvCxnSpPr>
                <p:cNvPr id="47" name="Straight Connector 46">
                  <a:extLst>
                    <a:ext uri="{FF2B5EF4-FFF2-40B4-BE49-F238E27FC236}">
                      <a16:creationId xmlns:a16="http://schemas.microsoft.com/office/drawing/2014/main" id="{72797B58-0D91-4C7E-8D33-433FD4EC7B97}"/>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C73C20-9903-4709-97D8-8A2C50B94B48}"/>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D926E4D2-3A9E-423C-90AC-84059E2DE764}"/>
                  </a:ext>
                </a:extLst>
              </p:cNvPr>
              <p:cNvGrpSpPr/>
              <p:nvPr/>
            </p:nvGrpSpPr>
            <p:grpSpPr>
              <a:xfrm flipH="1">
                <a:off x="7740613" y="0"/>
                <a:ext cx="179387" cy="180000"/>
                <a:chOff x="-232885" y="-205666"/>
                <a:chExt cx="463273" cy="437426"/>
              </a:xfrm>
            </p:grpSpPr>
            <p:cxnSp>
              <p:nvCxnSpPr>
                <p:cNvPr id="45" name="Straight Connector 44">
                  <a:extLst>
                    <a:ext uri="{FF2B5EF4-FFF2-40B4-BE49-F238E27FC236}">
                      <a16:creationId xmlns:a16="http://schemas.microsoft.com/office/drawing/2014/main" id="{99EDB6E8-BFC7-4434-A1D1-1C46BEC22EB6}"/>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844F77-6938-47F2-A2FB-7CE1C5243C4C}"/>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grpSp>
        <p:nvGrpSpPr>
          <p:cNvPr id="99" name="Group 98">
            <a:extLst>
              <a:ext uri="{FF2B5EF4-FFF2-40B4-BE49-F238E27FC236}">
                <a16:creationId xmlns:a16="http://schemas.microsoft.com/office/drawing/2014/main" id="{81366234-AE93-72CD-2E3A-5F2FB8906A6D}"/>
              </a:ext>
            </a:extLst>
          </p:cNvPr>
          <p:cNvGrpSpPr/>
          <p:nvPr/>
        </p:nvGrpSpPr>
        <p:grpSpPr bwMode="black">
          <a:xfrm>
            <a:off x="5953126" y="9173846"/>
            <a:ext cx="1219201" cy="1284606"/>
            <a:chOff x="10563224" y="5158158"/>
            <a:chExt cx="1219200" cy="1284606"/>
          </a:xfrm>
        </p:grpSpPr>
        <p:sp>
          <p:nvSpPr>
            <p:cNvPr id="100" name="Freeform 310">
              <a:extLst>
                <a:ext uri="{FF2B5EF4-FFF2-40B4-BE49-F238E27FC236}">
                  <a16:creationId xmlns:a16="http://schemas.microsoft.com/office/drawing/2014/main" id="{9E7C5FF4-55C4-C062-3334-660DBCD07EEA}"/>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sz="1776">
                <a:solidFill>
                  <a:schemeClr val="tx1"/>
                </a:solidFill>
              </a:endParaRPr>
            </a:p>
          </p:txBody>
        </p:sp>
        <p:sp>
          <p:nvSpPr>
            <p:cNvPr id="101" name="Freeform 311">
              <a:extLst>
                <a:ext uri="{FF2B5EF4-FFF2-40B4-BE49-F238E27FC236}">
                  <a16:creationId xmlns:a16="http://schemas.microsoft.com/office/drawing/2014/main" id="{3C5F9E6E-7319-0AB5-83A9-629132F68074}"/>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sz="1776">
                <a:solidFill>
                  <a:schemeClr val="tx1"/>
                </a:solidFill>
              </a:endParaRPr>
            </a:p>
          </p:txBody>
        </p:sp>
      </p:grpSp>
      <p:grpSp>
        <p:nvGrpSpPr>
          <p:cNvPr id="7" name="Group 6">
            <a:extLst>
              <a:ext uri="{FF2B5EF4-FFF2-40B4-BE49-F238E27FC236}">
                <a16:creationId xmlns:a16="http://schemas.microsoft.com/office/drawing/2014/main" id="{05A98145-A2D0-530C-0B30-CD15368992DE}"/>
              </a:ext>
            </a:extLst>
          </p:cNvPr>
          <p:cNvGrpSpPr/>
          <p:nvPr/>
        </p:nvGrpSpPr>
        <p:grpSpPr>
          <a:xfrm>
            <a:off x="758825" y="673843"/>
            <a:ext cx="4819498" cy="3683005"/>
            <a:chOff x="485774" y="1291008"/>
            <a:chExt cx="5706110" cy="4360545"/>
          </a:xfrm>
        </p:grpSpPr>
        <p:sp>
          <p:nvSpPr>
            <p:cNvPr id="8" name="Freeform 25">
              <a:extLst>
                <a:ext uri="{FF2B5EF4-FFF2-40B4-BE49-F238E27FC236}">
                  <a16:creationId xmlns:a16="http://schemas.microsoft.com/office/drawing/2014/main" id="{DD40C17B-D495-796A-2FC0-48FBB76252A7}"/>
                </a:ext>
              </a:extLst>
            </p:cNvPr>
            <p:cNvSpPr/>
            <p:nvPr/>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sz="1776">
                <a:solidFill>
                  <a:schemeClr val="tx1"/>
                </a:solidFill>
              </a:endParaRPr>
            </a:p>
          </p:txBody>
        </p:sp>
        <p:sp>
          <p:nvSpPr>
            <p:cNvPr id="9" name="Freeform 3">
              <a:extLst>
                <a:ext uri="{FF2B5EF4-FFF2-40B4-BE49-F238E27FC236}">
                  <a16:creationId xmlns:a16="http://schemas.microsoft.com/office/drawing/2014/main" id="{CAD43C4B-ECD1-CFF9-DD0C-F69FC16F94FE}"/>
                </a:ext>
              </a:extLst>
            </p:cNvPr>
            <p:cNvSpPr/>
            <p:nvPr/>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sz="1776">
                <a:solidFill>
                  <a:schemeClr val="tx1"/>
                </a:solidFill>
              </a:endParaRPr>
            </a:p>
          </p:txBody>
        </p:sp>
      </p:grpSp>
      <p:grpSp>
        <p:nvGrpSpPr>
          <p:cNvPr id="10" name="Group 9">
            <a:extLst>
              <a:ext uri="{FF2B5EF4-FFF2-40B4-BE49-F238E27FC236}">
                <a16:creationId xmlns:a16="http://schemas.microsoft.com/office/drawing/2014/main" id="{D478F268-5EDB-EC44-F86A-DF10DDAB20B0}"/>
              </a:ext>
            </a:extLst>
          </p:cNvPr>
          <p:cNvGrpSpPr/>
          <p:nvPr/>
        </p:nvGrpSpPr>
        <p:grpSpPr>
          <a:xfrm>
            <a:off x="758825" y="10188148"/>
            <a:ext cx="4189693" cy="270302"/>
            <a:chOff x="485775" y="6164633"/>
            <a:chExt cx="4940935" cy="318770"/>
          </a:xfrm>
        </p:grpSpPr>
        <p:sp>
          <p:nvSpPr>
            <p:cNvPr id="14" name="Freeform 296">
              <a:extLst>
                <a:ext uri="{FF2B5EF4-FFF2-40B4-BE49-F238E27FC236}">
                  <a16:creationId xmlns:a16="http://schemas.microsoft.com/office/drawing/2014/main" id="{9402FE98-2A7F-A057-29EB-13B1439FF786}"/>
                </a:ext>
              </a:extLst>
            </p:cNvPr>
            <p:cNvSpPr/>
            <p:nvPr/>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sz="1776">
                <a:solidFill>
                  <a:schemeClr val="tx1"/>
                </a:solidFill>
              </a:endParaRPr>
            </a:p>
          </p:txBody>
        </p:sp>
        <p:sp>
          <p:nvSpPr>
            <p:cNvPr id="15" name="Freeform 297">
              <a:extLst>
                <a:ext uri="{FF2B5EF4-FFF2-40B4-BE49-F238E27FC236}">
                  <a16:creationId xmlns:a16="http://schemas.microsoft.com/office/drawing/2014/main" id="{0E020E90-CA55-7388-B58C-DE2315CA29BB}"/>
                </a:ext>
              </a:extLst>
            </p:cNvPr>
            <p:cNvSpPr/>
            <p:nvPr/>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sz="1776">
                <a:solidFill>
                  <a:schemeClr val="tx1"/>
                </a:solidFill>
              </a:endParaRPr>
            </a:p>
          </p:txBody>
        </p:sp>
      </p:grpSp>
    </p:spTree>
    <p:extLst>
      <p:ext uri="{BB962C8B-B14F-4D97-AF65-F5344CB8AC3E}">
        <p14:creationId xmlns:p14="http://schemas.microsoft.com/office/powerpoint/2010/main" val="1853639721"/>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02896" y="6149652"/>
            <a:ext cx="4195245" cy="1047188"/>
          </a:xfrm>
        </p:spPr>
        <p:txBody>
          <a:bodyPr anchor="t" anchorCtr="0"/>
          <a:lstStyle>
            <a:lvl1pPr>
              <a:defRPr sz="3199" b="1">
                <a:solidFill>
                  <a:schemeClr val="bg1"/>
                </a:solidFill>
              </a:defRPr>
            </a:lvl1pPr>
          </a:lstStyle>
          <a:p>
            <a:r>
              <a:rPr lang="en-US"/>
              <a:t>Click to edit Master title style</a:t>
            </a:r>
          </a:p>
        </p:txBody>
      </p:sp>
      <p:sp>
        <p:nvSpPr>
          <p:cNvPr id="52" name="Text Placeholder 51"/>
          <p:cNvSpPr>
            <a:spLocks noGrp="1"/>
          </p:cNvSpPr>
          <p:nvPr>
            <p:ph type="body" sz="quarter" idx="22"/>
          </p:nvPr>
        </p:nvSpPr>
        <p:spPr>
          <a:xfrm>
            <a:off x="1102899" y="7552065"/>
            <a:ext cx="4195245" cy="439135"/>
          </a:xfrm>
          <a:prstGeom prst="rect">
            <a:avLst/>
          </a:prstGeom>
        </p:spPr>
        <p:txBody>
          <a:bodyPr/>
          <a:lstStyle>
            <a:lvl1pPr>
              <a:defRPr sz="114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0" name="Picture Placeholder 29">
            <a:extLst>
              <a:ext uri="{FF2B5EF4-FFF2-40B4-BE49-F238E27FC236}">
                <a16:creationId xmlns:a16="http://schemas.microsoft.com/office/drawing/2014/main" id="{0755B066-8D1D-4B69-AE74-349EF08770E5}"/>
              </a:ext>
            </a:extLst>
          </p:cNvPr>
          <p:cNvSpPr>
            <a:spLocks noGrp="1" noChangeAspect="1"/>
          </p:cNvSpPr>
          <p:nvPr>
            <p:ph type="pic" sz="quarter" idx="18"/>
          </p:nvPr>
        </p:nvSpPr>
        <p:spPr>
          <a:xfrm>
            <a:off x="752632" y="9261045"/>
            <a:ext cx="636091" cy="613526"/>
          </a:xfrm>
          <a:prstGeom prst="ellipse">
            <a:avLst/>
          </a:prstGeom>
          <a:noFill/>
        </p:spPr>
        <p:txBody>
          <a:bodyPr anchor="ctr" anchorCtr="0"/>
          <a:lstStyle>
            <a:lvl1pPr algn="ctr">
              <a:defRPr sz="736">
                <a:solidFill>
                  <a:schemeClr val="bg1"/>
                </a:solidFill>
              </a:defRPr>
            </a:lvl1pPr>
          </a:lstStyle>
          <a:p>
            <a:r>
              <a:rPr lang="en-US"/>
              <a:t>Drag picture to placeholder or click icon to add</a:t>
            </a:r>
            <a:endParaRPr lang="en-GB"/>
          </a:p>
        </p:txBody>
      </p:sp>
      <p:sp>
        <p:nvSpPr>
          <p:cNvPr id="11" name="Text Placeholder 33">
            <a:extLst>
              <a:ext uri="{FF2B5EF4-FFF2-40B4-BE49-F238E27FC236}">
                <a16:creationId xmlns:a16="http://schemas.microsoft.com/office/drawing/2014/main" id="{83A37E5D-DF74-49D3-A8F5-972211817E8A}"/>
              </a:ext>
            </a:extLst>
          </p:cNvPr>
          <p:cNvSpPr>
            <a:spLocks noGrp="1"/>
          </p:cNvSpPr>
          <p:nvPr>
            <p:ph type="body" sz="quarter" idx="20" hasCustomPrompt="1"/>
          </p:nvPr>
        </p:nvSpPr>
        <p:spPr>
          <a:xfrm>
            <a:off x="1471981" y="9360641"/>
            <a:ext cx="3052256" cy="186066"/>
          </a:xfrm>
          <a:prstGeom prst="rect">
            <a:avLst/>
          </a:prstGeom>
        </p:spPr>
        <p:txBody>
          <a:bodyPr anchor="b" anchorCtr="0"/>
          <a:lstStyle>
            <a:lvl1pPr>
              <a:defRPr sz="98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name</a:t>
            </a:r>
            <a:endParaRPr lang="en-GB"/>
          </a:p>
        </p:txBody>
      </p:sp>
      <p:sp>
        <p:nvSpPr>
          <p:cNvPr id="12" name="Text Placeholder 33">
            <a:extLst>
              <a:ext uri="{FF2B5EF4-FFF2-40B4-BE49-F238E27FC236}">
                <a16:creationId xmlns:a16="http://schemas.microsoft.com/office/drawing/2014/main" id="{8C847100-3199-45F7-8EDE-96252EF3B164}"/>
              </a:ext>
            </a:extLst>
          </p:cNvPr>
          <p:cNvSpPr>
            <a:spLocks noGrp="1"/>
          </p:cNvSpPr>
          <p:nvPr>
            <p:ph type="body" sz="quarter" idx="21" hasCustomPrompt="1"/>
          </p:nvPr>
        </p:nvSpPr>
        <p:spPr>
          <a:xfrm>
            <a:off x="1471981" y="9576185"/>
            <a:ext cx="3052256" cy="186066"/>
          </a:xfrm>
          <a:prstGeom prst="rect">
            <a:avLst/>
          </a:prstGeom>
        </p:spPr>
        <p:txBody>
          <a:bodyPr/>
          <a:lstStyle>
            <a:lvl1pPr>
              <a:defRPr sz="815" baseline="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job title</a:t>
            </a:r>
            <a:endParaRPr lang="en-GB"/>
          </a:p>
        </p:txBody>
      </p:sp>
      <p:grpSp>
        <p:nvGrpSpPr>
          <p:cNvPr id="27" name="Group 26">
            <a:extLst>
              <a:ext uri="{FF2B5EF4-FFF2-40B4-BE49-F238E27FC236}">
                <a16:creationId xmlns:a16="http://schemas.microsoft.com/office/drawing/2014/main" id="{92D5B8DC-C232-4530-95C8-15F77ACC08E7}"/>
              </a:ext>
            </a:extLst>
          </p:cNvPr>
          <p:cNvGrpSpPr/>
          <p:nvPr userDrawn="1"/>
        </p:nvGrpSpPr>
        <p:grpSpPr>
          <a:xfrm>
            <a:off x="0" y="0"/>
            <a:ext cx="7920038" cy="11052175"/>
            <a:chOff x="0" y="0"/>
            <a:chExt cx="7920038" cy="11052175"/>
          </a:xfrm>
        </p:grpSpPr>
        <p:grpSp>
          <p:nvGrpSpPr>
            <p:cNvPr id="28" name="Group 27">
              <a:extLst>
                <a:ext uri="{FF2B5EF4-FFF2-40B4-BE49-F238E27FC236}">
                  <a16:creationId xmlns:a16="http://schemas.microsoft.com/office/drawing/2014/main" id="{089805D8-3FD7-4F51-A9C5-734F7AB8254F}"/>
                </a:ext>
              </a:extLst>
            </p:cNvPr>
            <p:cNvGrpSpPr/>
            <p:nvPr userDrawn="1"/>
          </p:nvGrpSpPr>
          <p:grpSpPr>
            <a:xfrm>
              <a:off x="0" y="0"/>
              <a:ext cx="7920000" cy="344025"/>
              <a:chOff x="0" y="0"/>
              <a:chExt cx="7920000" cy="344025"/>
            </a:xfrm>
          </p:grpSpPr>
          <p:grpSp>
            <p:nvGrpSpPr>
              <p:cNvPr id="37" name="Group 36">
                <a:extLst>
                  <a:ext uri="{FF2B5EF4-FFF2-40B4-BE49-F238E27FC236}">
                    <a16:creationId xmlns:a16="http://schemas.microsoft.com/office/drawing/2014/main" id="{D44F3F1C-8452-4666-ABD1-BC85F6FBB30A}"/>
                  </a:ext>
                </a:extLst>
              </p:cNvPr>
              <p:cNvGrpSpPr/>
              <p:nvPr userDrawn="1"/>
            </p:nvGrpSpPr>
            <p:grpSpPr>
              <a:xfrm>
                <a:off x="0" y="0"/>
                <a:ext cx="362619" cy="344025"/>
                <a:chOff x="-232885" y="-205666"/>
                <a:chExt cx="463273" cy="437426"/>
              </a:xfrm>
            </p:grpSpPr>
            <p:cxnSp>
              <p:nvCxnSpPr>
                <p:cNvPr id="41" name="Straight Connector 40">
                  <a:extLst>
                    <a:ext uri="{FF2B5EF4-FFF2-40B4-BE49-F238E27FC236}">
                      <a16:creationId xmlns:a16="http://schemas.microsoft.com/office/drawing/2014/main" id="{81B5BF16-3FBF-455F-A533-40A1EBBA834B}"/>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317C5A8-0AC9-42DF-A2C4-069E048F8AAF}"/>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BBB89BC5-AA8C-470C-BAE1-4586C00B441D}"/>
                  </a:ext>
                </a:extLst>
              </p:cNvPr>
              <p:cNvGrpSpPr/>
              <p:nvPr userDrawn="1"/>
            </p:nvGrpSpPr>
            <p:grpSpPr>
              <a:xfrm flipH="1">
                <a:off x="7557381" y="0"/>
                <a:ext cx="362619" cy="344025"/>
                <a:chOff x="-232885" y="-205666"/>
                <a:chExt cx="463273" cy="437426"/>
              </a:xfrm>
            </p:grpSpPr>
            <p:cxnSp>
              <p:nvCxnSpPr>
                <p:cNvPr id="39" name="Straight Connector 38">
                  <a:extLst>
                    <a:ext uri="{FF2B5EF4-FFF2-40B4-BE49-F238E27FC236}">
                      <a16:creationId xmlns:a16="http://schemas.microsoft.com/office/drawing/2014/main" id="{A2FCC600-08F3-43BE-84EE-8FBE6524A516}"/>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00368C5-376E-48C5-8591-8E25C06B76F0}"/>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29" name="Group 28">
              <a:extLst>
                <a:ext uri="{FF2B5EF4-FFF2-40B4-BE49-F238E27FC236}">
                  <a16:creationId xmlns:a16="http://schemas.microsoft.com/office/drawing/2014/main" id="{E2B53E02-4BE5-4FF6-9918-AC9AA4A1C444}"/>
                </a:ext>
              </a:extLst>
            </p:cNvPr>
            <p:cNvGrpSpPr/>
            <p:nvPr userDrawn="1"/>
          </p:nvGrpSpPr>
          <p:grpSpPr>
            <a:xfrm flipV="1">
              <a:off x="0" y="10671826"/>
              <a:ext cx="7920038" cy="380349"/>
              <a:chOff x="0" y="-36325"/>
              <a:chExt cx="7920038" cy="380349"/>
            </a:xfrm>
          </p:grpSpPr>
          <p:grpSp>
            <p:nvGrpSpPr>
              <p:cNvPr id="30" name="Group 29">
                <a:extLst>
                  <a:ext uri="{FF2B5EF4-FFF2-40B4-BE49-F238E27FC236}">
                    <a16:creationId xmlns:a16="http://schemas.microsoft.com/office/drawing/2014/main" id="{C1971F3B-5649-4337-8FA0-A0323B1ECD9E}"/>
                  </a:ext>
                </a:extLst>
              </p:cNvPr>
              <p:cNvGrpSpPr/>
              <p:nvPr userDrawn="1"/>
            </p:nvGrpSpPr>
            <p:grpSpPr>
              <a:xfrm>
                <a:off x="0" y="-36325"/>
                <a:ext cx="362619" cy="380349"/>
                <a:chOff x="-232885" y="-251853"/>
                <a:chExt cx="463273" cy="483612"/>
              </a:xfrm>
            </p:grpSpPr>
            <p:cxnSp>
              <p:nvCxnSpPr>
                <p:cNvPr id="35" name="Straight Connector 34">
                  <a:extLst>
                    <a:ext uri="{FF2B5EF4-FFF2-40B4-BE49-F238E27FC236}">
                      <a16:creationId xmlns:a16="http://schemas.microsoft.com/office/drawing/2014/main" id="{973F3F8A-3A78-446D-BC94-39A086A8A6A6}"/>
                    </a:ext>
                  </a:extLst>
                </p:cNvPr>
                <p:cNvCxnSpPr>
                  <a:cxnSpLocks/>
                </p:cNvCxnSpPr>
                <p:nvPr/>
              </p:nvCxnSpPr>
              <p:spPr>
                <a:xfrm>
                  <a:off x="230388" y="-251853"/>
                  <a:ext cx="0" cy="483612"/>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56645B5-476F-41F1-A6D6-4B55B893480D}"/>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F928FB61-3458-4BC5-90E8-69E7C8D407CB}"/>
                  </a:ext>
                </a:extLst>
              </p:cNvPr>
              <p:cNvGrpSpPr/>
              <p:nvPr userDrawn="1"/>
            </p:nvGrpSpPr>
            <p:grpSpPr>
              <a:xfrm flipH="1">
                <a:off x="7557381" y="-36325"/>
                <a:ext cx="362657" cy="380348"/>
                <a:chOff x="-232934" y="-251853"/>
                <a:chExt cx="463322" cy="483611"/>
              </a:xfrm>
            </p:grpSpPr>
            <p:cxnSp>
              <p:nvCxnSpPr>
                <p:cNvPr id="33" name="Straight Connector 32">
                  <a:extLst>
                    <a:ext uri="{FF2B5EF4-FFF2-40B4-BE49-F238E27FC236}">
                      <a16:creationId xmlns:a16="http://schemas.microsoft.com/office/drawing/2014/main" id="{C42DD2E8-D6BF-4C2E-A3CD-BD3C6FDF9F6E}"/>
                    </a:ext>
                  </a:extLst>
                </p:cNvPr>
                <p:cNvCxnSpPr>
                  <a:cxnSpLocks/>
                </p:cNvCxnSpPr>
                <p:nvPr/>
              </p:nvCxnSpPr>
              <p:spPr>
                <a:xfrm flipH="1">
                  <a:off x="230388" y="-251853"/>
                  <a:ext cx="0" cy="483611"/>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56FAE3-ADFE-407A-B86A-E7DA31F6D4A1}"/>
                    </a:ext>
                  </a:extLst>
                </p:cNvPr>
                <p:cNvCxnSpPr>
                  <a:cxnSpLocks/>
                </p:cNvCxnSpPr>
                <p:nvPr/>
              </p:nvCxnSpPr>
              <p:spPr>
                <a:xfrm>
                  <a:off x="-232934" y="228550"/>
                  <a:ext cx="463320" cy="1132"/>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grpSp>
        <p:nvGrpSpPr>
          <p:cNvPr id="23" name="Group 22">
            <a:extLst>
              <a:ext uri="{FF2B5EF4-FFF2-40B4-BE49-F238E27FC236}">
                <a16:creationId xmlns:a16="http://schemas.microsoft.com/office/drawing/2014/main" id="{BD9CA6D2-D2C6-4C69-8EF3-1B3E540594C7}"/>
              </a:ext>
            </a:extLst>
          </p:cNvPr>
          <p:cNvGrpSpPr/>
          <p:nvPr userDrawn="1"/>
        </p:nvGrpSpPr>
        <p:grpSpPr>
          <a:xfrm>
            <a:off x="1" y="0"/>
            <a:ext cx="7919999" cy="11052175"/>
            <a:chOff x="1" y="0"/>
            <a:chExt cx="7919999" cy="11052175"/>
          </a:xfrm>
        </p:grpSpPr>
        <p:grpSp>
          <p:nvGrpSpPr>
            <p:cNvPr id="24" name="Group 23">
              <a:extLst>
                <a:ext uri="{FF2B5EF4-FFF2-40B4-BE49-F238E27FC236}">
                  <a16:creationId xmlns:a16="http://schemas.microsoft.com/office/drawing/2014/main" id="{91E1CDA3-81C3-4371-8BD8-AABFD6277D39}"/>
                </a:ext>
              </a:extLst>
            </p:cNvPr>
            <p:cNvGrpSpPr/>
            <p:nvPr userDrawn="1"/>
          </p:nvGrpSpPr>
          <p:grpSpPr>
            <a:xfrm>
              <a:off x="1" y="0"/>
              <a:ext cx="7919999" cy="180000"/>
              <a:chOff x="1" y="0"/>
              <a:chExt cx="7919999" cy="180000"/>
            </a:xfrm>
          </p:grpSpPr>
          <p:grpSp>
            <p:nvGrpSpPr>
              <p:cNvPr id="48" name="Group 47">
                <a:extLst>
                  <a:ext uri="{FF2B5EF4-FFF2-40B4-BE49-F238E27FC236}">
                    <a16:creationId xmlns:a16="http://schemas.microsoft.com/office/drawing/2014/main" id="{46DF6C13-A71F-42AD-9130-473D201CDA31}"/>
                  </a:ext>
                </a:extLst>
              </p:cNvPr>
              <p:cNvGrpSpPr/>
              <p:nvPr userDrawn="1"/>
            </p:nvGrpSpPr>
            <p:grpSpPr>
              <a:xfrm>
                <a:off x="1" y="0"/>
                <a:ext cx="179387" cy="180000"/>
                <a:chOff x="-232885" y="-205666"/>
                <a:chExt cx="463273" cy="437426"/>
              </a:xfrm>
            </p:grpSpPr>
            <p:cxnSp>
              <p:nvCxnSpPr>
                <p:cNvPr id="53" name="Straight Connector 52">
                  <a:extLst>
                    <a:ext uri="{FF2B5EF4-FFF2-40B4-BE49-F238E27FC236}">
                      <a16:creationId xmlns:a16="http://schemas.microsoft.com/office/drawing/2014/main" id="{55E6CEB6-E121-48D4-9642-C581E0E283EC}"/>
                    </a:ext>
                  </a:extLst>
                </p:cNvPr>
                <p:cNvCxnSpPr>
                  <a:cxnSpLocks/>
                </p:cNvCxnSpPr>
                <p:nvPr/>
              </p:nvCxnSpPr>
              <p:spPr>
                <a:xfrm>
                  <a:off x="230388" y="-205666"/>
                  <a:ext cx="0" cy="437426"/>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9A83911-C17B-454C-ABE7-9947E73C7123}"/>
                    </a:ext>
                  </a:extLst>
                </p:cNvPr>
                <p:cNvCxnSpPr>
                  <a:cxnSpLocks/>
                </p:cNvCxnSpPr>
                <p:nvPr/>
              </p:nvCxnSpPr>
              <p:spPr>
                <a:xfrm>
                  <a:off x="-232885" y="229682"/>
                  <a:ext cx="463273" cy="0"/>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32B43570-538D-487F-BE19-406A92E6264E}"/>
                  </a:ext>
                </a:extLst>
              </p:cNvPr>
              <p:cNvGrpSpPr/>
              <p:nvPr userDrawn="1"/>
            </p:nvGrpSpPr>
            <p:grpSpPr>
              <a:xfrm flipH="1">
                <a:off x="7740613" y="0"/>
                <a:ext cx="179387" cy="180000"/>
                <a:chOff x="-232885" y="-205666"/>
                <a:chExt cx="463273" cy="437426"/>
              </a:xfrm>
            </p:grpSpPr>
            <p:cxnSp>
              <p:nvCxnSpPr>
                <p:cNvPr id="50" name="Straight Connector 49">
                  <a:extLst>
                    <a:ext uri="{FF2B5EF4-FFF2-40B4-BE49-F238E27FC236}">
                      <a16:creationId xmlns:a16="http://schemas.microsoft.com/office/drawing/2014/main" id="{5577677D-BDD7-4ACE-8127-777FA208A527}"/>
                    </a:ext>
                  </a:extLst>
                </p:cNvPr>
                <p:cNvCxnSpPr>
                  <a:cxnSpLocks/>
                </p:cNvCxnSpPr>
                <p:nvPr/>
              </p:nvCxnSpPr>
              <p:spPr>
                <a:xfrm>
                  <a:off x="230388" y="-205666"/>
                  <a:ext cx="0" cy="437426"/>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0FEB546-80EA-45E3-ABD3-D34A94A59CAD}"/>
                    </a:ext>
                  </a:extLst>
                </p:cNvPr>
                <p:cNvCxnSpPr>
                  <a:cxnSpLocks/>
                </p:cNvCxnSpPr>
                <p:nvPr/>
              </p:nvCxnSpPr>
              <p:spPr>
                <a:xfrm>
                  <a:off x="-232885" y="229682"/>
                  <a:ext cx="463273" cy="0"/>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0E06AF00-9627-487F-967C-EE0E8F457641}"/>
                </a:ext>
              </a:extLst>
            </p:cNvPr>
            <p:cNvGrpSpPr/>
            <p:nvPr userDrawn="1"/>
          </p:nvGrpSpPr>
          <p:grpSpPr>
            <a:xfrm flipH="1" flipV="1">
              <a:off x="1" y="10872175"/>
              <a:ext cx="7919999" cy="180000"/>
              <a:chOff x="1" y="0"/>
              <a:chExt cx="7919999" cy="180000"/>
            </a:xfrm>
          </p:grpSpPr>
          <p:grpSp>
            <p:nvGrpSpPr>
              <p:cNvPr id="26" name="Group 25">
                <a:extLst>
                  <a:ext uri="{FF2B5EF4-FFF2-40B4-BE49-F238E27FC236}">
                    <a16:creationId xmlns:a16="http://schemas.microsoft.com/office/drawing/2014/main" id="{0F47C558-E0FD-4673-A2D7-16E2005B34E8}"/>
                  </a:ext>
                </a:extLst>
              </p:cNvPr>
              <p:cNvGrpSpPr/>
              <p:nvPr userDrawn="1"/>
            </p:nvGrpSpPr>
            <p:grpSpPr>
              <a:xfrm>
                <a:off x="1" y="0"/>
                <a:ext cx="179387" cy="180000"/>
                <a:chOff x="-232885" y="-205666"/>
                <a:chExt cx="463273" cy="437426"/>
              </a:xfrm>
            </p:grpSpPr>
            <p:cxnSp>
              <p:nvCxnSpPr>
                <p:cNvPr id="46" name="Straight Connector 45">
                  <a:extLst>
                    <a:ext uri="{FF2B5EF4-FFF2-40B4-BE49-F238E27FC236}">
                      <a16:creationId xmlns:a16="http://schemas.microsoft.com/office/drawing/2014/main" id="{0067FE3C-48C8-4947-B41D-BD36E0135647}"/>
                    </a:ext>
                  </a:extLst>
                </p:cNvPr>
                <p:cNvCxnSpPr>
                  <a:cxnSpLocks/>
                </p:cNvCxnSpPr>
                <p:nvPr/>
              </p:nvCxnSpPr>
              <p:spPr>
                <a:xfrm>
                  <a:off x="230388" y="-205666"/>
                  <a:ext cx="0" cy="437426"/>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FB6C5DF-BFB2-4FC2-B3D7-3FD2B2604FB1}"/>
                    </a:ext>
                  </a:extLst>
                </p:cNvPr>
                <p:cNvCxnSpPr>
                  <a:cxnSpLocks/>
                </p:cNvCxnSpPr>
                <p:nvPr/>
              </p:nvCxnSpPr>
              <p:spPr>
                <a:xfrm>
                  <a:off x="-232885" y="229682"/>
                  <a:ext cx="463273" cy="0"/>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2BDA8C83-4615-4A88-8DAE-E9AD312FF995}"/>
                  </a:ext>
                </a:extLst>
              </p:cNvPr>
              <p:cNvGrpSpPr/>
              <p:nvPr userDrawn="1"/>
            </p:nvGrpSpPr>
            <p:grpSpPr>
              <a:xfrm flipH="1">
                <a:off x="7740613" y="0"/>
                <a:ext cx="179387" cy="180000"/>
                <a:chOff x="-232885" y="-205666"/>
                <a:chExt cx="463273" cy="437426"/>
              </a:xfrm>
            </p:grpSpPr>
            <p:cxnSp>
              <p:nvCxnSpPr>
                <p:cNvPr id="44" name="Straight Connector 43">
                  <a:extLst>
                    <a:ext uri="{FF2B5EF4-FFF2-40B4-BE49-F238E27FC236}">
                      <a16:creationId xmlns:a16="http://schemas.microsoft.com/office/drawing/2014/main" id="{D77A3D92-991A-4092-8934-64EFC6FE8CBC}"/>
                    </a:ext>
                  </a:extLst>
                </p:cNvPr>
                <p:cNvCxnSpPr>
                  <a:cxnSpLocks/>
                </p:cNvCxnSpPr>
                <p:nvPr/>
              </p:nvCxnSpPr>
              <p:spPr>
                <a:xfrm>
                  <a:off x="230388" y="-205666"/>
                  <a:ext cx="0" cy="437426"/>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2B72AFB-B54E-415D-BD53-D7AD16554F12}"/>
                    </a:ext>
                  </a:extLst>
                </p:cNvPr>
                <p:cNvCxnSpPr>
                  <a:cxnSpLocks/>
                </p:cNvCxnSpPr>
                <p:nvPr/>
              </p:nvCxnSpPr>
              <p:spPr>
                <a:xfrm>
                  <a:off x="-232885" y="229682"/>
                  <a:ext cx="463273" cy="0"/>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grpSp>
      <p:grpSp>
        <p:nvGrpSpPr>
          <p:cNvPr id="3" name="Group 2">
            <a:extLst>
              <a:ext uri="{FF2B5EF4-FFF2-40B4-BE49-F238E27FC236}">
                <a16:creationId xmlns:a16="http://schemas.microsoft.com/office/drawing/2014/main" id="{02458071-B618-887F-AB44-B472B235D69E}"/>
              </a:ext>
            </a:extLst>
          </p:cNvPr>
          <p:cNvGrpSpPr/>
          <p:nvPr userDrawn="1"/>
        </p:nvGrpSpPr>
        <p:grpSpPr>
          <a:xfrm>
            <a:off x="758825" y="4980565"/>
            <a:ext cx="4819498" cy="3683006"/>
            <a:chOff x="485774" y="1291008"/>
            <a:chExt cx="5706110" cy="4360545"/>
          </a:xfrm>
        </p:grpSpPr>
        <p:sp>
          <p:nvSpPr>
            <p:cNvPr id="4" name="Freeform 25">
              <a:extLst>
                <a:ext uri="{FF2B5EF4-FFF2-40B4-BE49-F238E27FC236}">
                  <a16:creationId xmlns:a16="http://schemas.microsoft.com/office/drawing/2014/main" id="{7FAB7024-D211-CADB-1C93-86AB1A74643A}"/>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solidFill>
                  <a:schemeClr val="tx1"/>
                </a:solidFill>
              </a:endParaRPr>
            </a:p>
          </p:txBody>
        </p:sp>
        <p:sp>
          <p:nvSpPr>
            <p:cNvPr id="5" name="Freeform 3">
              <a:extLst>
                <a:ext uri="{FF2B5EF4-FFF2-40B4-BE49-F238E27FC236}">
                  <a16:creationId xmlns:a16="http://schemas.microsoft.com/office/drawing/2014/main" id="{BC522EE1-626F-0A18-1C0C-E850D873ED98}"/>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a:solidFill>
                  <a:schemeClr val="tx1"/>
                </a:solidFill>
              </a:endParaRPr>
            </a:p>
          </p:txBody>
        </p:sp>
      </p:grpSp>
      <p:grpSp>
        <p:nvGrpSpPr>
          <p:cNvPr id="6" name="Group 5">
            <a:extLst>
              <a:ext uri="{FF2B5EF4-FFF2-40B4-BE49-F238E27FC236}">
                <a16:creationId xmlns:a16="http://schemas.microsoft.com/office/drawing/2014/main" id="{7B386BAA-44D6-6B1B-FB13-C4CA05F666CF}"/>
              </a:ext>
            </a:extLst>
          </p:cNvPr>
          <p:cNvGrpSpPr/>
          <p:nvPr userDrawn="1"/>
        </p:nvGrpSpPr>
        <p:grpSpPr>
          <a:xfrm>
            <a:off x="758825" y="10188146"/>
            <a:ext cx="4189693" cy="270303"/>
            <a:chOff x="485775" y="6164633"/>
            <a:chExt cx="4940935" cy="318770"/>
          </a:xfrm>
        </p:grpSpPr>
        <p:sp>
          <p:nvSpPr>
            <p:cNvPr id="7" name="Freeform 296">
              <a:extLst>
                <a:ext uri="{FF2B5EF4-FFF2-40B4-BE49-F238E27FC236}">
                  <a16:creationId xmlns:a16="http://schemas.microsoft.com/office/drawing/2014/main" id="{5B31087B-8A37-C7D9-A2C2-1D4767ABF699}"/>
                </a:ext>
              </a:extLst>
            </p:cNvPr>
            <p:cNvSpPr/>
            <p:nvPr/>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solidFill>
                  <a:schemeClr val="tx1"/>
                </a:solidFill>
              </a:endParaRPr>
            </a:p>
          </p:txBody>
        </p:sp>
        <p:sp>
          <p:nvSpPr>
            <p:cNvPr id="8" name="Freeform 297">
              <a:extLst>
                <a:ext uri="{FF2B5EF4-FFF2-40B4-BE49-F238E27FC236}">
                  <a16:creationId xmlns:a16="http://schemas.microsoft.com/office/drawing/2014/main" id="{75658C30-BB32-70FE-97CF-DF85D500300A}"/>
                </a:ext>
              </a:extLst>
            </p:cNvPr>
            <p:cNvSpPr/>
            <p:nvPr/>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solidFill>
                  <a:schemeClr val="tx1"/>
                </a:solidFill>
              </a:endParaRPr>
            </a:p>
          </p:txBody>
        </p:sp>
      </p:grpSp>
      <p:grpSp>
        <p:nvGrpSpPr>
          <p:cNvPr id="9" name="Group 8">
            <a:extLst>
              <a:ext uri="{FF2B5EF4-FFF2-40B4-BE49-F238E27FC236}">
                <a16:creationId xmlns:a16="http://schemas.microsoft.com/office/drawing/2014/main" id="{3169416E-5A00-2DF3-933B-A4FF8EA8D050}"/>
              </a:ext>
            </a:extLst>
          </p:cNvPr>
          <p:cNvGrpSpPr/>
          <p:nvPr userDrawn="1"/>
        </p:nvGrpSpPr>
        <p:grpSpPr bwMode="black">
          <a:xfrm>
            <a:off x="5953125" y="786807"/>
            <a:ext cx="1219200" cy="1284606"/>
            <a:chOff x="10563224" y="5158158"/>
            <a:chExt cx="1219200" cy="1284606"/>
          </a:xfrm>
        </p:grpSpPr>
        <p:sp>
          <p:nvSpPr>
            <p:cNvPr id="13" name="Freeform 310">
              <a:extLst>
                <a:ext uri="{FF2B5EF4-FFF2-40B4-BE49-F238E27FC236}">
                  <a16:creationId xmlns:a16="http://schemas.microsoft.com/office/drawing/2014/main" id="{09DF9326-A8F6-3D24-EEBE-C40391293904}"/>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solidFill>
                  <a:schemeClr val="tx1"/>
                </a:solidFill>
              </a:endParaRPr>
            </a:p>
          </p:txBody>
        </p:sp>
        <p:sp>
          <p:nvSpPr>
            <p:cNvPr id="14" name="Freeform 311">
              <a:extLst>
                <a:ext uri="{FF2B5EF4-FFF2-40B4-BE49-F238E27FC236}">
                  <a16:creationId xmlns:a16="http://schemas.microsoft.com/office/drawing/2014/main" id="{09F18256-975B-36B7-992F-4717C2E44CBC}"/>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solidFill>
                  <a:schemeClr val="tx1"/>
                </a:solidFill>
              </a:endParaRPr>
            </a:p>
          </p:txBody>
        </p:sp>
      </p:grpSp>
    </p:spTree>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02898" y="6149653"/>
            <a:ext cx="4195245" cy="1047188"/>
          </a:xfrm>
        </p:spPr>
        <p:txBody>
          <a:bodyPr anchor="t" anchorCtr="0"/>
          <a:lstStyle>
            <a:lvl1pPr>
              <a:defRPr sz="3155" b="1">
                <a:solidFill>
                  <a:schemeClr val="bg1"/>
                </a:solidFill>
              </a:defRPr>
            </a:lvl1pPr>
          </a:lstStyle>
          <a:p>
            <a:r>
              <a:rPr lang="en-US"/>
              <a:t>Click to edit Master title style</a:t>
            </a:r>
          </a:p>
        </p:txBody>
      </p:sp>
      <p:sp>
        <p:nvSpPr>
          <p:cNvPr id="52" name="Text Placeholder 51"/>
          <p:cNvSpPr>
            <a:spLocks noGrp="1"/>
          </p:cNvSpPr>
          <p:nvPr>
            <p:ph type="body" sz="quarter" idx="22"/>
          </p:nvPr>
        </p:nvSpPr>
        <p:spPr>
          <a:xfrm>
            <a:off x="1102901" y="7552067"/>
            <a:ext cx="4195245" cy="439135"/>
          </a:xfrm>
          <a:prstGeom prst="rect">
            <a:avLst/>
          </a:prstGeom>
        </p:spPr>
        <p:txBody>
          <a:bodyPr/>
          <a:lstStyle>
            <a:lvl1pPr>
              <a:defRPr sz="112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0" name="Picture Placeholder 29">
            <a:extLst>
              <a:ext uri="{FF2B5EF4-FFF2-40B4-BE49-F238E27FC236}">
                <a16:creationId xmlns:a16="http://schemas.microsoft.com/office/drawing/2014/main" id="{0755B066-8D1D-4B69-AE74-349EF08770E5}"/>
              </a:ext>
            </a:extLst>
          </p:cNvPr>
          <p:cNvSpPr>
            <a:spLocks noGrp="1" noChangeAspect="1"/>
          </p:cNvSpPr>
          <p:nvPr>
            <p:ph type="pic" sz="quarter" idx="18"/>
          </p:nvPr>
        </p:nvSpPr>
        <p:spPr>
          <a:xfrm>
            <a:off x="752634" y="9261047"/>
            <a:ext cx="636091" cy="613525"/>
          </a:xfrm>
          <a:prstGeom prst="ellipse">
            <a:avLst/>
          </a:prstGeom>
          <a:noFill/>
        </p:spPr>
        <p:txBody>
          <a:bodyPr anchor="ctr" anchorCtr="0"/>
          <a:lstStyle>
            <a:lvl1pPr algn="ctr">
              <a:defRPr sz="726">
                <a:solidFill>
                  <a:schemeClr val="bg1"/>
                </a:solidFill>
              </a:defRPr>
            </a:lvl1pPr>
          </a:lstStyle>
          <a:p>
            <a:r>
              <a:rPr lang="en-US"/>
              <a:t>Click icon to add picture</a:t>
            </a:r>
            <a:endParaRPr lang="en-GB"/>
          </a:p>
        </p:txBody>
      </p:sp>
      <p:sp>
        <p:nvSpPr>
          <p:cNvPr id="11" name="Text Placeholder 33">
            <a:extLst>
              <a:ext uri="{FF2B5EF4-FFF2-40B4-BE49-F238E27FC236}">
                <a16:creationId xmlns:a16="http://schemas.microsoft.com/office/drawing/2014/main" id="{83A37E5D-DF74-49D3-A8F5-972211817E8A}"/>
              </a:ext>
            </a:extLst>
          </p:cNvPr>
          <p:cNvSpPr>
            <a:spLocks noGrp="1"/>
          </p:cNvSpPr>
          <p:nvPr>
            <p:ph type="body" sz="quarter" idx="20" hasCustomPrompt="1"/>
          </p:nvPr>
        </p:nvSpPr>
        <p:spPr>
          <a:xfrm>
            <a:off x="1471981" y="9360642"/>
            <a:ext cx="3052256" cy="186066"/>
          </a:xfrm>
          <a:prstGeom prst="rect">
            <a:avLst/>
          </a:prstGeom>
        </p:spPr>
        <p:txBody>
          <a:bodyPr anchor="b" anchorCtr="0"/>
          <a:lstStyle>
            <a:lvl1pPr>
              <a:defRPr sz="96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name</a:t>
            </a:r>
            <a:endParaRPr lang="en-GB"/>
          </a:p>
        </p:txBody>
      </p:sp>
      <p:sp>
        <p:nvSpPr>
          <p:cNvPr id="12" name="Text Placeholder 33">
            <a:extLst>
              <a:ext uri="{FF2B5EF4-FFF2-40B4-BE49-F238E27FC236}">
                <a16:creationId xmlns:a16="http://schemas.microsoft.com/office/drawing/2014/main" id="{8C847100-3199-45F7-8EDE-96252EF3B164}"/>
              </a:ext>
            </a:extLst>
          </p:cNvPr>
          <p:cNvSpPr>
            <a:spLocks noGrp="1"/>
          </p:cNvSpPr>
          <p:nvPr>
            <p:ph type="body" sz="quarter" idx="21" hasCustomPrompt="1"/>
          </p:nvPr>
        </p:nvSpPr>
        <p:spPr>
          <a:xfrm>
            <a:off x="1471981" y="9576187"/>
            <a:ext cx="3052256" cy="186066"/>
          </a:xfrm>
          <a:prstGeom prst="rect">
            <a:avLst/>
          </a:prstGeom>
        </p:spPr>
        <p:txBody>
          <a:bodyPr/>
          <a:lstStyle>
            <a:lvl1pPr>
              <a:defRPr sz="803" baseline="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job title</a:t>
            </a:r>
            <a:endParaRPr lang="en-GB"/>
          </a:p>
        </p:txBody>
      </p:sp>
      <p:grpSp>
        <p:nvGrpSpPr>
          <p:cNvPr id="27" name="Group 26">
            <a:extLst>
              <a:ext uri="{FF2B5EF4-FFF2-40B4-BE49-F238E27FC236}">
                <a16:creationId xmlns:a16="http://schemas.microsoft.com/office/drawing/2014/main" id="{92D5B8DC-C232-4530-95C8-15F77ACC08E7}"/>
              </a:ext>
            </a:extLst>
          </p:cNvPr>
          <p:cNvGrpSpPr/>
          <p:nvPr/>
        </p:nvGrpSpPr>
        <p:grpSpPr>
          <a:xfrm>
            <a:off x="2" y="1"/>
            <a:ext cx="7920038" cy="11052175"/>
            <a:chOff x="0" y="0"/>
            <a:chExt cx="7920038" cy="11052175"/>
          </a:xfrm>
        </p:grpSpPr>
        <p:grpSp>
          <p:nvGrpSpPr>
            <p:cNvPr id="28" name="Group 27">
              <a:extLst>
                <a:ext uri="{FF2B5EF4-FFF2-40B4-BE49-F238E27FC236}">
                  <a16:creationId xmlns:a16="http://schemas.microsoft.com/office/drawing/2014/main" id="{089805D8-3FD7-4F51-A9C5-734F7AB8254F}"/>
                </a:ext>
              </a:extLst>
            </p:cNvPr>
            <p:cNvGrpSpPr/>
            <p:nvPr/>
          </p:nvGrpSpPr>
          <p:grpSpPr>
            <a:xfrm>
              <a:off x="0" y="0"/>
              <a:ext cx="7920000" cy="344025"/>
              <a:chOff x="0" y="0"/>
              <a:chExt cx="7920000" cy="344025"/>
            </a:xfrm>
          </p:grpSpPr>
          <p:grpSp>
            <p:nvGrpSpPr>
              <p:cNvPr id="37" name="Group 36">
                <a:extLst>
                  <a:ext uri="{FF2B5EF4-FFF2-40B4-BE49-F238E27FC236}">
                    <a16:creationId xmlns:a16="http://schemas.microsoft.com/office/drawing/2014/main" id="{D44F3F1C-8452-4666-ABD1-BC85F6FBB30A}"/>
                  </a:ext>
                </a:extLst>
              </p:cNvPr>
              <p:cNvGrpSpPr/>
              <p:nvPr/>
            </p:nvGrpSpPr>
            <p:grpSpPr>
              <a:xfrm>
                <a:off x="0" y="0"/>
                <a:ext cx="362619" cy="344025"/>
                <a:chOff x="-232885" y="-205666"/>
                <a:chExt cx="463273" cy="437426"/>
              </a:xfrm>
            </p:grpSpPr>
            <p:cxnSp>
              <p:nvCxnSpPr>
                <p:cNvPr id="41" name="Straight Connector 40">
                  <a:extLst>
                    <a:ext uri="{FF2B5EF4-FFF2-40B4-BE49-F238E27FC236}">
                      <a16:creationId xmlns:a16="http://schemas.microsoft.com/office/drawing/2014/main" id="{81B5BF16-3FBF-455F-A533-40A1EBBA834B}"/>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317C5A8-0AC9-42DF-A2C4-069E048F8AAF}"/>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BBB89BC5-AA8C-470C-BAE1-4586C00B441D}"/>
                  </a:ext>
                </a:extLst>
              </p:cNvPr>
              <p:cNvGrpSpPr/>
              <p:nvPr/>
            </p:nvGrpSpPr>
            <p:grpSpPr>
              <a:xfrm flipH="1">
                <a:off x="7557381" y="0"/>
                <a:ext cx="362619" cy="344025"/>
                <a:chOff x="-232885" y="-205666"/>
                <a:chExt cx="463273" cy="437426"/>
              </a:xfrm>
            </p:grpSpPr>
            <p:cxnSp>
              <p:nvCxnSpPr>
                <p:cNvPr id="39" name="Straight Connector 38">
                  <a:extLst>
                    <a:ext uri="{FF2B5EF4-FFF2-40B4-BE49-F238E27FC236}">
                      <a16:creationId xmlns:a16="http://schemas.microsoft.com/office/drawing/2014/main" id="{A2FCC600-08F3-43BE-84EE-8FBE6524A516}"/>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00368C5-376E-48C5-8591-8E25C06B76F0}"/>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29" name="Group 28">
              <a:extLst>
                <a:ext uri="{FF2B5EF4-FFF2-40B4-BE49-F238E27FC236}">
                  <a16:creationId xmlns:a16="http://schemas.microsoft.com/office/drawing/2014/main" id="{E2B53E02-4BE5-4FF6-9918-AC9AA4A1C444}"/>
                </a:ext>
              </a:extLst>
            </p:cNvPr>
            <p:cNvGrpSpPr/>
            <p:nvPr/>
          </p:nvGrpSpPr>
          <p:grpSpPr>
            <a:xfrm flipV="1">
              <a:off x="0" y="10671826"/>
              <a:ext cx="7920038" cy="380349"/>
              <a:chOff x="0" y="-36325"/>
              <a:chExt cx="7920038" cy="380349"/>
            </a:xfrm>
          </p:grpSpPr>
          <p:grpSp>
            <p:nvGrpSpPr>
              <p:cNvPr id="30" name="Group 29">
                <a:extLst>
                  <a:ext uri="{FF2B5EF4-FFF2-40B4-BE49-F238E27FC236}">
                    <a16:creationId xmlns:a16="http://schemas.microsoft.com/office/drawing/2014/main" id="{C1971F3B-5649-4337-8FA0-A0323B1ECD9E}"/>
                  </a:ext>
                </a:extLst>
              </p:cNvPr>
              <p:cNvGrpSpPr/>
              <p:nvPr/>
            </p:nvGrpSpPr>
            <p:grpSpPr>
              <a:xfrm>
                <a:off x="0" y="-36325"/>
                <a:ext cx="362619" cy="380349"/>
                <a:chOff x="-232885" y="-251853"/>
                <a:chExt cx="463273" cy="483612"/>
              </a:xfrm>
            </p:grpSpPr>
            <p:cxnSp>
              <p:nvCxnSpPr>
                <p:cNvPr id="35" name="Straight Connector 34">
                  <a:extLst>
                    <a:ext uri="{FF2B5EF4-FFF2-40B4-BE49-F238E27FC236}">
                      <a16:creationId xmlns:a16="http://schemas.microsoft.com/office/drawing/2014/main" id="{973F3F8A-3A78-446D-BC94-39A086A8A6A6}"/>
                    </a:ext>
                  </a:extLst>
                </p:cNvPr>
                <p:cNvCxnSpPr>
                  <a:cxnSpLocks/>
                </p:cNvCxnSpPr>
                <p:nvPr/>
              </p:nvCxnSpPr>
              <p:spPr>
                <a:xfrm>
                  <a:off x="230388" y="-251853"/>
                  <a:ext cx="0" cy="483612"/>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56645B5-476F-41F1-A6D6-4B55B893480D}"/>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F928FB61-3458-4BC5-90E8-69E7C8D407CB}"/>
                  </a:ext>
                </a:extLst>
              </p:cNvPr>
              <p:cNvGrpSpPr/>
              <p:nvPr/>
            </p:nvGrpSpPr>
            <p:grpSpPr>
              <a:xfrm flipH="1">
                <a:off x="7557381" y="-36325"/>
                <a:ext cx="362657" cy="380348"/>
                <a:chOff x="-232934" y="-251853"/>
                <a:chExt cx="463322" cy="483611"/>
              </a:xfrm>
            </p:grpSpPr>
            <p:cxnSp>
              <p:nvCxnSpPr>
                <p:cNvPr id="33" name="Straight Connector 32">
                  <a:extLst>
                    <a:ext uri="{FF2B5EF4-FFF2-40B4-BE49-F238E27FC236}">
                      <a16:creationId xmlns:a16="http://schemas.microsoft.com/office/drawing/2014/main" id="{C42DD2E8-D6BF-4C2E-A3CD-BD3C6FDF9F6E}"/>
                    </a:ext>
                  </a:extLst>
                </p:cNvPr>
                <p:cNvCxnSpPr>
                  <a:cxnSpLocks/>
                </p:cNvCxnSpPr>
                <p:nvPr/>
              </p:nvCxnSpPr>
              <p:spPr>
                <a:xfrm flipH="1">
                  <a:off x="230388" y="-251853"/>
                  <a:ext cx="0" cy="483611"/>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56FAE3-ADFE-407A-B86A-E7DA31F6D4A1}"/>
                    </a:ext>
                  </a:extLst>
                </p:cNvPr>
                <p:cNvCxnSpPr>
                  <a:cxnSpLocks/>
                </p:cNvCxnSpPr>
                <p:nvPr/>
              </p:nvCxnSpPr>
              <p:spPr>
                <a:xfrm>
                  <a:off x="-232934" y="228550"/>
                  <a:ext cx="463320" cy="1132"/>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grpSp>
        <p:nvGrpSpPr>
          <p:cNvPr id="23" name="Group 22">
            <a:extLst>
              <a:ext uri="{FF2B5EF4-FFF2-40B4-BE49-F238E27FC236}">
                <a16:creationId xmlns:a16="http://schemas.microsoft.com/office/drawing/2014/main" id="{BD9CA6D2-D2C6-4C69-8EF3-1B3E540594C7}"/>
              </a:ext>
            </a:extLst>
          </p:cNvPr>
          <p:cNvGrpSpPr/>
          <p:nvPr/>
        </p:nvGrpSpPr>
        <p:grpSpPr>
          <a:xfrm>
            <a:off x="1" y="1"/>
            <a:ext cx="7919999" cy="11052175"/>
            <a:chOff x="1" y="0"/>
            <a:chExt cx="7919999" cy="11052175"/>
          </a:xfrm>
        </p:grpSpPr>
        <p:grpSp>
          <p:nvGrpSpPr>
            <p:cNvPr id="24" name="Group 23">
              <a:extLst>
                <a:ext uri="{FF2B5EF4-FFF2-40B4-BE49-F238E27FC236}">
                  <a16:creationId xmlns:a16="http://schemas.microsoft.com/office/drawing/2014/main" id="{91E1CDA3-81C3-4371-8BD8-AABFD6277D39}"/>
                </a:ext>
              </a:extLst>
            </p:cNvPr>
            <p:cNvGrpSpPr/>
            <p:nvPr/>
          </p:nvGrpSpPr>
          <p:grpSpPr>
            <a:xfrm>
              <a:off x="1" y="0"/>
              <a:ext cx="7919999" cy="180000"/>
              <a:chOff x="1" y="0"/>
              <a:chExt cx="7919999" cy="180000"/>
            </a:xfrm>
          </p:grpSpPr>
          <p:grpSp>
            <p:nvGrpSpPr>
              <p:cNvPr id="48" name="Group 47">
                <a:extLst>
                  <a:ext uri="{FF2B5EF4-FFF2-40B4-BE49-F238E27FC236}">
                    <a16:creationId xmlns:a16="http://schemas.microsoft.com/office/drawing/2014/main" id="{46DF6C13-A71F-42AD-9130-473D201CDA31}"/>
                  </a:ext>
                </a:extLst>
              </p:cNvPr>
              <p:cNvGrpSpPr/>
              <p:nvPr/>
            </p:nvGrpSpPr>
            <p:grpSpPr>
              <a:xfrm>
                <a:off x="1" y="0"/>
                <a:ext cx="179387" cy="180000"/>
                <a:chOff x="-232885" y="-205666"/>
                <a:chExt cx="463273" cy="437426"/>
              </a:xfrm>
            </p:grpSpPr>
            <p:cxnSp>
              <p:nvCxnSpPr>
                <p:cNvPr id="53" name="Straight Connector 52">
                  <a:extLst>
                    <a:ext uri="{FF2B5EF4-FFF2-40B4-BE49-F238E27FC236}">
                      <a16:creationId xmlns:a16="http://schemas.microsoft.com/office/drawing/2014/main" id="{55E6CEB6-E121-48D4-9642-C581E0E283EC}"/>
                    </a:ext>
                  </a:extLst>
                </p:cNvPr>
                <p:cNvCxnSpPr>
                  <a:cxnSpLocks/>
                </p:cNvCxnSpPr>
                <p:nvPr/>
              </p:nvCxnSpPr>
              <p:spPr>
                <a:xfrm>
                  <a:off x="230388" y="-205666"/>
                  <a:ext cx="0" cy="437426"/>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9A83911-C17B-454C-ABE7-9947E73C7123}"/>
                    </a:ext>
                  </a:extLst>
                </p:cNvPr>
                <p:cNvCxnSpPr>
                  <a:cxnSpLocks/>
                </p:cNvCxnSpPr>
                <p:nvPr/>
              </p:nvCxnSpPr>
              <p:spPr>
                <a:xfrm>
                  <a:off x="-232885" y="229682"/>
                  <a:ext cx="463273" cy="0"/>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32B43570-538D-487F-BE19-406A92E6264E}"/>
                  </a:ext>
                </a:extLst>
              </p:cNvPr>
              <p:cNvGrpSpPr/>
              <p:nvPr/>
            </p:nvGrpSpPr>
            <p:grpSpPr>
              <a:xfrm flipH="1">
                <a:off x="7740613" y="0"/>
                <a:ext cx="179387" cy="180000"/>
                <a:chOff x="-232885" y="-205666"/>
                <a:chExt cx="463273" cy="437426"/>
              </a:xfrm>
            </p:grpSpPr>
            <p:cxnSp>
              <p:nvCxnSpPr>
                <p:cNvPr id="50" name="Straight Connector 49">
                  <a:extLst>
                    <a:ext uri="{FF2B5EF4-FFF2-40B4-BE49-F238E27FC236}">
                      <a16:creationId xmlns:a16="http://schemas.microsoft.com/office/drawing/2014/main" id="{5577677D-BDD7-4ACE-8127-777FA208A527}"/>
                    </a:ext>
                  </a:extLst>
                </p:cNvPr>
                <p:cNvCxnSpPr>
                  <a:cxnSpLocks/>
                </p:cNvCxnSpPr>
                <p:nvPr/>
              </p:nvCxnSpPr>
              <p:spPr>
                <a:xfrm>
                  <a:off x="230388" y="-205666"/>
                  <a:ext cx="0" cy="437426"/>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0FEB546-80EA-45E3-ABD3-D34A94A59CAD}"/>
                    </a:ext>
                  </a:extLst>
                </p:cNvPr>
                <p:cNvCxnSpPr>
                  <a:cxnSpLocks/>
                </p:cNvCxnSpPr>
                <p:nvPr/>
              </p:nvCxnSpPr>
              <p:spPr>
                <a:xfrm>
                  <a:off x="-232885" y="229682"/>
                  <a:ext cx="463273" cy="0"/>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0E06AF00-9627-487F-967C-EE0E8F457641}"/>
                </a:ext>
              </a:extLst>
            </p:cNvPr>
            <p:cNvGrpSpPr/>
            <p:nvPr/>
          </p:nvGrpSpPr>
          <p:grpSpPr>
            <a:xfrm flipH="1" flipV="1">
              <a:off x="1" y="10872175"/>
              <a:ext cx="7919999" cy="180000"/>
              <a:chOff x="1" y="0"/>
              <a:chExt cx="7919999" cy="180000"/>
            </a:xfrm>
          </p:grpSpPr>
          <p:grpSp>
            <p:nvGrpSpPr>
              <p:cNvPr id="26" name="Group 25">
                <a:extLst>
                  <a:ext uri="{FF2B5EF4-FFF2-40B4-BE49-F238E27FC236}">
                    <a16:creationId xmlns:a16="http://schemas.microsoft.com/office/drawing/2014/main" id="{0F47C558-E0FD-4673-A2D7-16E2005B34E8}"/>
                  </a:ext>
                </a:extLst>
              </p:cNvPr>
              <p:cNvGrpSpPr/>
              <p:nvPr/>
            </p:nvGrpSpPr>
            <p:grpSpPr>
              <a:xfrm>
                <a:off x="1" y="0"/>
                <a:ext cx="179387" cy="180000"/>
                <a:chOff x="-232885" y="-205666"/>
                <a:chExt cx="463273" cy="437426"/>
              </a:xfrm>
            </p:grpSpPr>
            <p:cxnSp>
              <p:nvCxnSpPr>
                <p:cNvPr id="46" name="Straight Connector 45">
                  <a:extLst>
                    <a:ext uri="{FF2B5EF4-FFF2-40B4-BE49-F238E27FC236}">
                      <a16:creationId xmlns:a16="http://schemas.microsoft.com/office/drawing/2014/main" id="{0067FE3C-48C8-4947-B41D-BD36E0135647}"/>
                    </a:ext>
                  </a:extLst>
                </p:cNvPr>
                <p:cNvCxnSpPr>
                  <a:cxnSpLocks/>
                </p:cNvCxnSpPr>
                <p:nvPr/>
              </p:nvCxnSpPr>
              <p:spPr>
                <a:xfrm>
                  <a:off x="230388" y="-205666"/>
                  <a:ext cx="0" cy="437426"/>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FB6C5DF-BFB2-4FC2-B3D7-3FD2B2604FB1}"/>
                    </a:ext>
                  </a:extLst>
                </p:cNvPr>
                <p:cNvCxnSpPr>
                  <a:cxnSpLocks/>
                </p:cNvCxnSpPr>
                <p:nvPr/>
              </p:nvCxnSpPr>
              <p:spPr>
                <a:xfrm>
                  <a:off x="-232885" y="229682"/>
                  <a:ext cx="463273" cy="0"/>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2BDA8C83-4615-4A88-8DAE-E9AD312FF995}"/>
                  </a:ext>
                </a:extLst>
              </p:cNvPr>
              <p:cNvGrpSpPr/>
              <p:nvPr/>
            </p:nvGrpSpPr>
            <p:grpSpPr>
              <a:xfrm flipH="1">
                <a:off x="7740613" y="0"/>
                <a:ext cx="179387" cy="180000"/>
                <a:chOff x="-232885" y="-205666"/>
                <a:chExt cx="463273" cy="437426"/>
              </a:xfrm>
            </p:grpSpPr>
            <p:cxnSp>
              <p:nvCxnSpPr>
                <p:cNvPr id="44" name="Straight Connector 43">
                  <a:extLst>
                    <a:ext uri="{FF2B5EF4-FFF2-40B4-BE49-F238E27FC236}">
                      <a16:creationId xmlns:a16="http://schemas.microsoft.com/office/drawing/2014/main" id="{D77A3D92-991A-4092-8934-64EFC6FE8CBC}"/>
                    </a:ext>
                  </a:extLst>
                </p:cNvPr>
                <p:cNvCxnSpPr>
                  <a:cxnSpLocks/>
                </p:cNvCxnSpPr>
                <p:nvPr/>
              </p:nvCxnSpPr>
              <p:spPr>
                <a:xfrm>
                  <a:off x="230388" y="-205666"/>
                  <a:ext cx="0" cy="437426"/>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2B72AFB-B54E-415D-BD53-D7AD16554F12}"/>
                    </a:ext>
                  </a:extLst>
                </p:cNvPr>
                <p:cNvCxnSpPr>
                  <a:cxnSpLocks/>
                </p:cNvCxnSpPr>
                <p:nvPr/>
              </p:nvCxnSpPr>
              <p:spPr>
                <a:xfrm>
                  <a:off x="-232885" y="229682"/>
                  <a:ext cx="463273" cy="0"/>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grpSp>
      <p:grpSp>
        <p:nvGrpSpPr>
          <p:cNvPr id="3" name="Group 2">
            <a:extLst>
              <a:ext uri="{FF2B5EF4-FFF2-40B4-BE49-F238E27FC236}">
                <a16:creationId xmlns:a16="http://schemas.microsoft.com/office/drawing/2014/main" id="{02458071-B618-887F-AB44-B472B235D69E}"/>
              </a:ext>
            </a:extLst>
          </p:cNvPr>
          <p:cNvGrpSpPr/>
          <p:nvPr/>
        </p:nvGrpSpPr>
        <p:grpSpPr>
          <a:xfrm>
            <a:off x="758825" y="4980567"/>
            <a:ext cx="4819498" cy="3683005"/>
            <a:chOff x="485774" y="1291008"/>
            <a:chExt cx="5706110" cy="4360545"/>
          </a:xfrm>
        </p:grpSpPr>
        <p:sp>
          <p:nvSpPr>
            <p:cNvPr id="4" name="Freeform 25">
              <a:extLst>
                <a:ext uri="{FF2B5EF4-FFF2-40B4-BE49-F238E27FC236}">
                  <a16:creationId xmlns:a16="http://schemas.microsoft.com/office/drawing/2014/main" id="{7FAB7024-D211-CADB-1C93-86AB1A74643A}"/>
                </a:ext>
              </a:extLst>
            </p:cNvPr>
            <p:cNvSpPr/>
            <p:nvPr/>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sz="1776">
                <a:solidFill>
                  <a:schemeClr val="tx1"/>
                </a:solidFill>
              </a:endParaRPr>
            </a:p>
          </p:txBody>
        </p:sp>
        <p:sp>
          <p:nvSpPr>
            <p:cNvPr id="5" name="Freeform 3">
              <a:extLst>
                <a:ext uri="{FF2B5EF4-FFF2-40B4-BE49-F238E27FC236}">
                  <a16:creationId xmlns:a16="http://schemas.microsoft.com/office/drawing/2014/main" id="{BC522EE1-626F-0A18-1C0C-E850D873ED98}"/>
                </a:ext>
              </a:extLst>
            </p:cNvPr>
            <p:cNvSpPr/>
            <p:nvPr/>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sz="1776">
                <a:solidFill>
                  <a:schemeClr val="tx1"/>
                </a:solidFill>
              </a:endParaRPr>
            </a:p>
          </p:txBody>
        </p:sp>
      </p:grpSp>
      <p:grpSp>
        <p:nvGrpSpPr>
          <p:cNvPr id="6" name="Group 5">
            <a:extLst>
              <a:ext uri="{FF2B5EF4-FFF2-40B4-BE49-F238E27FC236}">
                <a16:creationId xmlns:a16="http://schemas.microsoft.com/office/drawing/2014/main" id="{7B386BAA-44D6-6B1B-FB13-C4CA05F666CF}"/>
              </a:ext>
            </a:extLst>
          </p:cNvPr>
          <p:cNvGrpSpPr/>
          <p:nvPr/>
        </p:nvGrpSpPr>
        <p:grpSpPr>
          <a:xfrm>
            <a:off x="758825" y="10188148"/>
            <a:ext cx="4189693" cy="270302"/>
            <a:chOff x="485775" y="6164633"/>
            <a:chExt cx="4940935" cy="318770"/>
          </a:xfrm>
        </p:grpSpPr>
        <p:sp>
          <p:nvSpPr>
            <p:cNvPr id="7" name="Freeform 296">
              <a:extLst>
                <a:ext uri="{FF2B5EF4-FFF2-40B4-BE49-F238E27FC236}">
                  <a16:creationId xmlns:a16="http://schemas.microsoft.com/office/drawing/2014/main" id="{5B31087B-8A37-C7D9-A2C2-1D4767ABF699}"/>
                </a:ext>
              </a:extLst>
            </p:cNvPr>
            <p:cNvSpPr/>
            <p:nvPr/>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sz="1776">
                <a:solidFill>
                  <a:schemeClr val="tx1"/>
                </a:solidFill>
              </a:endParaRPr>
            </a:p>
          </p:txBody>
        </p:sp>
        <p:sp>
          <p:nvSpPr>
            <p:cNvPr id="8" name="Freeform 297">
              <a:extLst>
                <a:ext uri="{FF2B5EF4-FFF2-40B4-BE49-F238E27FC236}">
                  <a16:creationId xmlns:a16="http://schemas.microsoft.com/office/drawing/2014/main" id="{75658C30-BB32-70FE-97CF-DF85D500300A}"/>
                </a:ext>
              </a:extLst>
            </p:cNvPr>
            <p:cNvSpPr/>
            <p:nvPr/>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sz="1776">
                <a:solidFill>
                  <a:schemeClr val="tx1"/>
                </a:solidFill>
              </a:endParaRPr>
            </a:p>
          </p:txBody>
        </p:sp>
      </p:grpSp>
      <p:grpSp>
        <p:nvGrpSpPr>
          <p:cNvPr id="9" name="Group 8">
            <a:extLst>
              <a:ext uri="{FF2B5EF4-FFF2-40B4-BE49-F238E27FC236}">
                <a16:creationId xmlns:a16="http://schemas.microsoft.com/office/drawing/2014/main" id="{3169416E-5A00-2DF3-933B-A4FF8EA8D050}"/>
              </a:ext>
            </a:extLst>
          </p:cNvPr>
          <p:cNvGrpSpPr/>
          <p:nvPr/>
        </p:nvGrpSpPr>
        <p:grpSpPr bwMode="black">
          <a:xfrm>
            <a:off x="5953126" y="786808"/>
            <a:ext cx="1219201" cy="1284606"/>
            <a:chOff x="10563224" y="5158158"/>
            <a:chExt cx="1219200" cy="1284606"/>
          </a:xfrm>
        </p:grpSpPr>
        <p:sp>
          <p:nvSpPr>
            <p:cNvPr id="13" name="Freeform 310">
              <a:extLst>
                <a:ext uri="{FF2B5EF4-FFF2-40B4-BE49-F238E27FC236}">
                  <a16:creationId xmlns:a16="http://schemas.microsoft.com/office/drawing/2014/main" id="{09DF9326-A8F6-3D24-EEBE-C40391293904}"/>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sz="1776">
                <a:solidFill>
                  <a:schemeClr val="tx1"/>
                </a:solidFill>
              </a:endParaRPr>
            </a:p>
          </p:txBody>
        </p:sp>
        <p:sp>
          <p:nvSpPr>
            <p:cNvPr id="14" name="Freeform 311">
              <a:extLst>
                <a:ext uri="{FF2B5EF4-FFF2-40B4-BE49-F238E27FC236}">
                  <a16:creationId xmlns:a16="http://schemas.microsoft.com/office/drawing/2014/main" id="{09F18256-975B-36B7-992F-4717C2E44CBC}"/>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sz="1776">
                <a:solidFill>
                  <a:schemeClr val="tx1"/>
                </a:solidFill>
              </a:endParaRPr>
            </a:p>
          </p:txBody>
        </p:sp>
      </p:grpSp>
    </p:spTree>
    <p:extLst>
      <p:ext uri="{BB962C8B-B14F-4D97-AF65-F5344CB8AC3E}">
        <p14:creationId xmlns:p14="http://schemas.microsoft.com/office/powerpoint/2010/main" val="1008253511"/>
      </p:ext>
    </p:extLst>
  </p:cSld>
  <p:clrMapOvr>
    <a:masterClrMapping/>
  </p:clrMapOvr>
  <p:hf hdr="0" dt="0"/>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5853" y="6026881"/>
            <a:ext cx="4272288" cy="1396228"/>
          </a:xfrm>
        </p:spPr>
        <p:txBody>
          <a:bodyPr anchor="t" anchorCtr="0"/>
          <a:lstStyle>
            <a:lvl1pPr>
              <a:defRPr sz="3867" b="1">
                <a:solidFill>
                  <a:schemeClr val="bg2"/>
                </a:solidFill>
                <a:latin typeface="+mn-lt"/>
              </a:defRPr>
            </a:lvl1pPr>
          </a:lstStyle>
          <a:p>
            <a:r>
              <a:rPr lang="en-US"/>
              <a:t>Click to edit Master title style</a:t>
            </a:r>
          </a:p>
        </p:txBody>
      </p:sp>
      <p:sp>
        <p:nvSpPr>
          <p:cNvPr id="52" name="Text Placeholder 51"/>
          <p:cNvSpPr>
            <a:spLocks noGrp="1"/>
          </p:cNvSpPr>
          <p:nvPr>
            <p:ph type="body" sz="quarter" idx="22"/>
          </p:nvPr>
        </p:nvSpPr>
        <p:spPr>
          <a:xfrm>
            <a:off x="1025858" y="7740757"/>
            <a:ext cx="3771609" cy="379351"/>
          </a:xfrm>
          <a:prstGeom prst="rect">
            <a:avLst/>
          </a:prstGeom>
        </p:spPr>
        <p:txBody>
          <a:bodyPr/>
          <a:lstStyle>
            <a:lvl1pPr>
              <a:defRPr sz="1127">
                <a:solidFill>
                  <a:schemeClr val="bg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0BE2B339-9101-4D9D-A47F-3C3CAB63F1BE}"/>
              </a:ext>
            </a:extLst>
          </p:cNvPr>
          <p:cNvCxnSpPr>
            <a:cxnSpLocks/>
          </p:cNvCxnSpPr>
          <p:nvPr/>
        </p:nvCxnSpPr>
        <p:spPr>
          <a:xfrm>
            <a:off x="1476388" y="9499500"/>
            <a:ext cx="5691027"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89783B3-9D5A-4442-B7D5-CF2B1A5737A3}"/>
              </a:ext>
            </a:extLst>
          </p:cNvPr>
          <p:cNvSpPr txBox="1"/>
          <p:nvPr/>
        </p:nvSpPr>
        <p:spPr>
          <a:xfrm>
            <a:off x="757035" y="9360570"/>
            <a:ext cx="678890" cy="204940"/>
          </a:xfrm>
          <a:prstGeom prst="rect">
            <a:avLst/>
          </a:prstGeom>
          <a:noFill/>
        </p:spPr>
        <p:txBody>
          <a:bodyPr wrap="square" lIns="0" tIns="0" rIns="0" bIns="0" rtlCol="0" anchor="b" anchorCtr="0">
            <a:noAutofit/>
          </a:bodyPr>
          <a:lstStyle/>
          <a:p>
            <a:r>
              <a:rPr lang="en-GB" sz="803">
                <a:solidFill>
                  <a:srgbClr val="828290"/>
                </a:solidFill>
              </a:rPr>
              <a:t>Written by</a:t>
            </a:r>
          </a:p>
        </p:txBody>
      </p:sp>
      <p:grpSp>
        <p:nvGrpSpPr>
          <p:cNvPr id="8" name="Group 7">
            <a:extLst>
              <a:ext uri="{FF2B5EF4-FFF2-40B4-BE49-F238E27FC236}">
                <a16:creationId xmlns:a16="http://schemas.microsoft.com/office/drawing/2014/main" id="{3E847103-4190-BDA1-7E11-A66A05D119E1}"/>
              </a:ext>
            </a:extLst>
          </p:cNvPr>
          <p:cNvGrpSpPr/>
          <p:nvPr/>
        </p:nvGrpSpPr>
        <p:grpSpPr>
          <a:xfrm>
            <a:off x="758825" y="4980567"/>
            <a:ext cx="4819498" cy="3683005"/>
            <a:chOff x="485774" y="1291008"/>
            <a:chExt cx="5706110" cy="4360545"/>
          </a:xfrm>
        </p:grpSpPr>
        <p:sp>
          <p:nvSpPr>
            <p:cNvPr id="9" name="Freeform 25">
              <a:extLst>
                <a:ext uri="{FF2B5EF4-FFF2-40B4-BE49-F238E27FC236}">
                  <a16:creationId xmlns:a16="http://schemas.microsoft.com/office/drawing/2014/main" id="{43709B31-3C82-E76B-3485-A8E578BB0FED}"/>
                </a:ext>
              </a:extLst>
            </p:cNvPr>
            <p:cNvSpPr/>
            <p:nvPr/>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sz="1776">
                <a:solidFill>
                  <a:schemeClr val="tx1"/>
                </a:solidFill>
              </a:endParaRPr>
            </a:p>
          </p:txBody>
        </p:sp>
        <p:sp>
          <p:nvSpPr>
            <p:cNvPr id="10" name="Freeform 3">
              <a:extLst>
                <a:ext uri="{FF2B5EF4-FFF2-40B4-BE49-F238E27FC236}">
                  <a16:creationId xmlns:a16="http://schemas.microsoft.com/office/drawing/2014/main" id="{8B75697D-ED99-3F76-981A-2611DC9F1D3B}"/>
                </a:ext>
              </a:extLst>
            </p:cNvPr>
            <p:cNvSpPr/>
            <p:nvPr/>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sz="1776">
                <a:solidFill>
                  <a:schemeClr val="tx1"/>
                </a:solidFill>
              </a:endParaRPr>
            </a:p>
          </p:txBody>
        </p:sp>
      </p:grpSp>
      <p:grpSp>
        <p:nvGrpSpPr>
          <p:cNvPr id="11" name="Group 10">
            <a:extLst>
              <a:ext uri="{FF2B5EF4-FFF2-40B4-BE49-F238E27FC236}">
                <a16:creationId xmlns:a16="http://schemas.microsoft.com/office/drawing/2014/main" id="{6DABA3CA-88FE-D5D8-6461-412359054432}"/>
              </a:ext>
            </a:extLst>
          </p:cNvPr>
          <p:cNvGrpSpPr/>
          <p:nvPr/>
        </p:nvGrpSpPr>
        <p:grpSpPr bwMode="black">
          <a:xfrm>
            <a:off x="5953126" y="786808"/>
            <a:ext cx="1219201" cy="1284606"/>
            <a:chOff x="10563224" y="5158158"/>
            <a:chExt cx="1219200" cy="1284606"/>
          </a:xfrm>
        </p:grpSpPr>
        <p:sp>
          <p:nvSpPr>
            <p:cNvPr id="12" name="Freeform 310">
              <a:extLst>
                <a:ext uri="{FF2B5EF4-FFF2-40B4-BE49-F238E27FC236}">
                  <a16:creationId xmlns:a16="http://schemas.microsoft.com/office/drawing/2014/main" id="{CF981D62-5A76-9B75-FA60-84CBDEA72B2D}"/>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sz="1776">
                <a:solidFill>
                  <a:schemeClr val="tx1"/>
                </a:solidFill>
              </a:endParaRPr>
            </a:p>
          </p:txBody>
        </p:sp>
        <p:sp>
          <p:nvSpPr>
            <p:cNvPr id="13" name="Freeform 311">
              <a:extLst>
                <a:ext uri="{FF2B5EF4-FFF2-40B4-BE49-F238E27FC236}">
                  <a16:creationId xmlns:a16="http://schemas.microsoft.com/office/drawing/2014/main" id="{C5845372-DD72-6C03-AF00-7527616F5D12}"/>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chemeClr val="bg2"/>
            </a:solidFill>
            <a:ln w="63500" cap="flat">
              <a:noFill/>
              <a:prstDash val="solid"/>
              <a:miter/>
            </a:ln>
          </p:spPr>
          <p:txBody>
            <a:bodyPr rtlCol="0" anchor="ctr"/>
            <a:lstStyle/>
            <a:p>
              <a:endParaRPr lang="en-US" sz="1776">
                <a:solidFill>
                  <a:schemeClr val="tx1"/>
                </a:solidFill>
              </a:endParaRPr>
            </a:p>
          </p:txBody>
        </p:sp>
      </p:grpSp>
    </p:spTree>
    <p:extLst>
      <p:ext uri="{BB962C8B-B14F-4D97-AF65-F5344CB8AC3E}">
        <p14:creationId xmlns:p14="http://schemas.microsoft.com/office/powerpoint/2010/main" val="1730039462"/>
      </p:ext>
    </p:extLst>
  </p:cSld>
  <p:clrMapOvr>
    <a:masterClrMapping/>
  </p:clrMapOvr>
  <p:hf hdr="0" dt="0"/>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5356" y="6131293"/>
            <a:ext cx="4222785" cy="1600175"/>
          </a:xfrm>
        </p:spPr>
        <p:txBody>
          <a:bodyPr anchor="t" anchorCtr="0"/>
          <a:lstStyle>
            <a:lvl1pPr>
              <a:defRPr sz="3155" b="1">
                <a:solidFill>
                  <a:schemeClr val="tx1"/>
                </a:solidFill>
              </a:defRPr>
            </a:lvl1pPr>
          </a:lstStyle>
          <a:p>
            <a:r>
              <a:rPr lang="en-US"/>
              <a:t>Click to edit Master title style</a:t>
            </a:r>
          </a:p>
        </p:txBody>
      </p:sp>
      <p:sp>
        <p:nvSpPr>
          <p:cNvPr id="30" name="Picture Placeholder 29"/>
          <p:cNvSpPr>
            <a:spLocks noGrp="1"/>
          </p:cNvSpPr>
          <p:nvPr>
            <p:ph type="pic" sz="quarter" idx="18"/>
          </p:nvPr>
        </p:nvSpPr>
        <p:spPr>
          <a:xfrm>
            <a:off x="752632" y="9466255"/>
            <a:ext cx="584599" cy="613525"/>
          </a:xfrm>
          <a:prstGeom prst="ellipse">
            <a:avLst/>
          </a:prstGeom>
          <a:noFill/>
        </p:spPr>
        <p:txBody>
          <a:bodyPr anchor="ctr" anchorCtr="0"/>
          <a:lstStyle>
            <a:lvl1pPr algn="ctr">
              <a:defRPr sz="726">
                <a:solidFill>
                  <a:schemeClr val="bg1"/>
                </a:solidFill>
              </a:defRPr>
            </a:lvl1pPr>
          </a:lstStyle>
          <a:p>
            <a:r>
              <a:rPr lang="en-US"/>
              <a:t>Click icon to add picture</a:t>
            </a:r>
            <a:endParaRPr lang="en-GB"/>
          </a:p>
        </p:txBody>
      </p:sp>
      <p:sp>
        <p:nvSpPr>
          <p:cNvPr id="34" name="Text Placeholder 33"/>
          <p:cNvSpPr>
            <a:spLocks noGrp="1"/>
          </p:cNvSpPr>
          <p:nvPr>
            <p:ph type="body" sz="quarter" idx="20" hasCustomPrompt="1"/>
          </p:nvPr>
        </p:nvSpPr>
        <p:spPr>
          <a:xfrm>
            <a:off x="1471981" y="9565850"/>
            <a:ext cx="3052256" cy="186066"/>
          </a:xfrm>
          <a:prstGeom prst="rect">
            <a:avLst/>
          </a:prstGeom>
        </p:spPr>
        <p:txBody>
          <a:bodyPr anchor="b" anchorCtr="0"/>
          <a:lstStyle>
            <a:lvl1pPr>
              <a:defRPr sz="967">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name</a:t>
            </a:r>
            <a:endParaRPr lang="en-GB"/>
          </a:p>
        </p:txBody>
      </p:sp>
      <p:sp>
        <p:nvSpPr>
          <p:cNvPr id="38" name="Text Placeholder 33"/>
          <p:cNvSpPr>
            <a:spLocks noGrp="1"/>
          </p:cNvSpPr>
          <p:nvPr>
            <p:ph type="body" sz="quarter" idx="21" hasCustomPrompt="1"/>
          </p:nvPr>
        </p:nvSpPr>
        <p:spPr>
          <a:xfrm>
            <a:off x="1471981" y="9781395"/>
            <a:ext cx="3052256" cy="186066"/>
          </a:xfrm>
          <a:prstGeom prst="rect">
            <a:avLst/>
          </a:prstGeom>
        </p:spPr>
        <p:txBody>
          <a:bodyPr/>
          <a:lstStyle>
            <a:lvl1pPr>
              <a:defRPr sz="803"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job title</a:t>
            </a:r>
            <a:endParaRPr lang="en-GB"/>
          </a:p>
        </p:txBody>
      </p:sp>
      <p:sp>
        <p:nvSpPr>
          <p:cNvPr id="52" name="Text Placeholder 51"/>
          <p:cNvSpPr>
            <a:spLocks noGrp="1"/>
          </p:cNvSpPr>
          <p:nvPr>
            <p:ph type="body" sz="quarter" idx="22"/>
          </p:nvPr>
        </p:nvSpPr>
        <p:spPr>
          <a:xfrm>
            <a:off x="1075359" y="7843110"/>
            <a:ext cx="4222785" cy="691040"/>
          </a:xfrm>
          <a:prstGeom prst="rect">
            <a:avLst/>
          </a:prstGeom>
        </p:spPr>
        <p:txBody>
          <a:bodyPr/>
          <a:lstStyle>
            <a:lvl1pPr>
              <a:defRPr sz="1112">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grpSp>
        <p:nvGrpSpPr>
          <p:cNvPr id="3" name="Group 2">
            <a:extLst>
              <a:ext uri="{FF2B5EF4-FFF2-40B4-BE49-F238E27FC236}">
                <a16:creationId xmlns:a16="http://schemas.microsoft.com/office/drawing/2014/main" id="{26E76229-AA62-19E1-BC73-9E9CEED1A8B3}"/>
              </a:ext>
            </a:extLst>
          </p:cNvPr>
          <p:cNvGrpSpPr/>
          <p:nvPr/>
        </p:nvGrpSpPr>
        <p:grpSpPr>
          <a:xfrm>
            <a:off x="758825" y="4980567"/>
            <a:ext cx="4819498" cy="3683005"/>
            <a:chOff x="485774" y="1291008"/>
            <a:chExt cx="5706110" cy="4360545"/>
          </a:xfrm>
        </p:grpSpPr>
        <p:sp>
          <p:nvSpPr>
            <p:cNvPr id="4" name="Freeform 25">
              <a:extLst>
                <a:ext uri="{FF2B5EF4-FFF2-40B4-BE49-F238E27FC236}">
                  <a16:creationId xmlns:a16="http://schemas.microsoft.com/office/drawing/2014/main" id="{55DD1C64-B44D-30C1-153A-B7A8A5CAE255}"/>
                </a:ext>
              </a:extLst>
            </p:cNvPr>
            <p:cNvSpPr/>
            <p:nvPr/>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sz="1776">
                <a:solidFill>
                  <a:schemeClr val="tx1"/>
                </a:solidFill>
              </a:endParaRPr>
            </a:p>
          </p:txBody>
        </p:sp>
        <p:sp>
          <p:nvSpPr>
            <p:cNvPr id="5" name="Freeform 3">
              <a:extLst>
                <a:ext uri="{FF2B5EF4-FFF2-40B4-BE49-F238E27FC236}">
                  <a16:creationId xmlns:a16="http://schemas.microsoft.com/office/drawing/2014/main" id="{0B7CCFD5-CCDC-1E04-6EAA-BB27F3315058}"/>
                </a:ext>
              </a:extLst>
            </p:cNvPr>
            <p:cNvSpPr/>
            <p:nvPr/>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sz="1776">
                <a:solidFill>
                  <a:schemeClr val="tx1"/>
                </a:solidFill>
              </a:endParaRPr>
            </a:p>
          </p:txBody>
        </p:sp>
      </p:grpSp>
      <p:grpSp>
        <p:nvGrpSpPr>
          <p:cNvPr id="9" name="Group 8">
            <a:extLst>
              <a:ext uri="{FF2B5EF4-FFF2-40B4-BE49-F238E27FC236}">
                <a16:creationId xmlns:a16="http://schemas.microsoft.com/office/drawing/2014/main" id="{4DDCE14E-2EE8-2186-5D49-AADE0D5ABF2C}"/>
              </a:ext>
            </a:extLst>
          </p:cNvPr>
          <p:cNvGrpSpPr/>
          <p:nvPr/>
        </p:nvGrpSpPr>
        <p:grpSpPr bwMode="black">
          <a:xfrm>
            <a:off x="5953126" y="786808"/>
            <a:ext cx="1219201" cy="1284606"/>
            <a:chOff x="10563224" y="5158158"/>
            <a:chExt cx="1219200" cy="1284606"/>
          </a:xfrm>
        </p:grpSpPr>
        <p:sp>
          <p:nvSpPr>
            <p:cNvPr id="10" name="Freeform 310">
              <a:extLst>
                <a:ext uri="{FF2B5EF4-FFF2-40B4-BE49-F238E27FC236}">
                  <a16:creationId xmlns:a16="http://schemas.microsoft.com/office/drawing/2014/main" id="{699352BE-0542-5734-520E-A0159D0CC922}"/>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sz="1776">
                <a:solidFill>
                  <a:schemeClr val="tx1"/>
                </a:solidFill>
              </a:endParaRPr>
            </a:p>
          </p:txBody>
        </p:sp>
        <p:sp>
          <p:nvSpPr>
            <p:cNvPr id="11" name="Freeform 311">
              <a:extLst>
                <a:ext uri="{FF2B5EF4-FFF2-40B4-BE49-F238E27FC236}">
                  <a16:creationId xmlns:a16="http://schemas.microsoft.com/office/drawing/2014/main" id="{064B4F45-3B1B-BFB9-8A3B-8FFA425B1422}"/>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chemeClr val="bg2"/>
            </a:solidFill>
            <a:ln w="63500" cap="flat">
              <a:noFill/>
              <a:prstDash val="solid"/>
              <a:miter/>
            </a:ln>
          </p:spPr>
          <p:txBody>
            <a:bodyPr rtlCol="0" anchor="ctr"/>
            <a:lstStyle/>
            <a:p>
              <a:endParaRPr lang="en-US" sz="1776">
                <a:solidFill>
                  <a:schemeClr val="tx1"/>
                </a:solidFill>
              </a:endParaRPr>
            </a:p>
          </p:txBody>
        </p:sp>
      </p:grpSp>
    </p:spTree>
    <p:extLst>
      <p:ext uri="{BB962C8B-B14F-4D97-AF65-F5344CB8AC3E}">
        <p14:creationId xmlns:p14="http://schemas.microsoft.com/office/powerpoint/2010/main" val="1635756662"/>
      </p:ext>
    </p:extLst>
  </p:cSld>
  <p:clrMapOvr>
    <a:masterClrMapping/>
  </p:clrMapOvr>
  <p:hf hdr="0" dt="0"/>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5">
    <p:spTree>
      <p:nvGrpSpPr>
        <p:cNvPr id="1" name=""/>
        <p:cNvGrpSpPr/>
        <p:nvPr/>
      </p:nvGrpSpPr>
      <p:grpSpPr>
        <a:xfrm>
          <a:off x="0" y="0"/>
          <a:ext cx="0" cy="0"/>
          <a:chOff x="0" y="0"/>
          <a:chExt cx="0" cy="0"/>
        </a:xfrm>
      </p:grpSpPr>
      <p:sp>
        <p:nvSpPr>
          <p:cNvPr id="4" name="Picture Placeholder 3"/>
          <p:cNvSpPr>
            <a:spLocks noGrp="1"/>
          </p:cNvSpPr>
          <p:nvPr>
            <p:ph type="pic" sz="quarter" idx="23"/>
          </p:nvPr>
        </p:nvSpPr>
        <p:spPr>
          <a:xfrm>
            <a:off x="4" y="4"/>
            <a:ext cx="7920038" cy="11052175"/>
          </a:xfrm>
          <a:prstGeom prst="rect">
            <a:avLst/>
          </a:prstGeom>
          <a:solidFill>
            <a:schemeClr val="bg1">
              <a:lumMod val="95000"/>
            </a:schemeClr>
          </a:solidFill>
        </p:spPr>
        <p:txBody>
          <a:bodyPr anchor="ctr"/>
          <a:lstStyle>
            <a:lvl1pPr algn="ctr">
              <a:defRPr sz="1127">
                <a:solidFill>
                  <a:schemeClr val="tx1"/>
                </a:solidFill>
              </a:defRPr>
            </a:lvl1pPr>
          </a:lstStyle>
          <a:p>
            <a:r>
              <a:rPr lang="en-US"/>
              <a:t>Click icon to add picture</a:t>
            </a:r>
            <a:endParaRPr lang="en-GB"/>
          </a:p>
        </p:txBody>
      </p:sp>
      <p:sp>
        <p:nvSpPr>
          <p:cNvPr id="2" name="Title 1"/>
          <p:cNvSpPr>
            <a:spLocks noGrp="1"/>
          </p:cNvSpPr>
          <p:nvPr>
            <p:ph type="title"/>
          </p:nvPr>
        </p:nvSpPr>
        <p:spPr>
          <a:xfrm>
            <a:off x="3751731" y="2046742"/>
            <a:ext cx="3216230" cy="1302469"/>
          </a:xfrm>
        </p:spPr>
        <p:txBody>
          <a:bodyPr bIns="36000" anchor="t" anchorCtr="0"/>
          <a:lstStyle>
            <a:lvl1pPr>
              <a:lnSpc>
                <a:spcPct val="95000"/>
              </a:lnSpc>
              <a:defRPr sz="3155" b="1">
                <a:solidFill>
                  <a:schemeClr val="tx1"/>
                </a:solidFill>
              </a:defRPr>
            </a:lvl1pPr>
          </a:lstStyle>
          <a:p>
            <a:r>
              <a:rPr lang="en-US"/>
              <a:t>Click to edit Master title style</a:t>
            </a:r>
          </a:p>
        </p:txBody>
      </p:sp>
      <p:sp>
        <p:nvSpPr>
          <p:cNvPr id="32" name="Text Placeholder 31"/>
          <p:cNvSpPr>
            <a:spLocks noGrp="1"/>
          </p:cNvSpPr>
          <p:nvPr>
            <p:ph type="body" sz="quarter" idx="19"/>
          </p:nvPr>
        </p:nvSpPr>
        <p:spPr>
          <a:xfrm>
            <a:off x="3751731" y="1726824"/>
            <a:ext cx="3216230" cy="186066"/>
          </a:xfrm>
          <a:prstGeom prst="rect">
            <a:avLst/>
          </a:prstGeom>
        </p:spPr>
        <p:txBody>
          <a:bodyPr tIns="36000" anchor="ctr" anchorCtr="0"/>
          <a:lstStyle>
            <a:lvl1pPr>
              <a:defRPr sz="927">
                <a:solidFill>
                  <a:schemeClr val="tx1"/>
                </a:solidFill>
                <a:latin typeface="+mj-lt"/>
              </a:defRPr>
            </a:lvl1pPr>
          </a:lstStyle>
          <a:p>
            <a:pPr lvl="0"/>
            <a:r>
              <a:rPr lang="en-US"/>
              <a:t>Click to edit Master text styles</a:t>
            </a:r>
          </a:p>
        </p:txBody>
      </p:sp>
      <p:sp>
        <p:nvSpPr>
          <p:cNvPr id="52" name="Text Placeholder 51"/>
          <p:cNvSpPr>
            <a:spLocks noGrp="1"/>
          </p:cNvSpPr>
          <p:nvPr>
            <p:ph type="body" sz="quarter" idx="22"/>
          </p:nvPr>
        </p:nvSpPr>
        <p:spPr>
          <a:xfrm>
            <a:off x="3751731" y="3802984"/>
            <a:ext cx="3216230" cy="669842"/>
          </a:xfrm>
          <a:prstGeom prst="rect">
            <a:avLst/>
          </a:prstGeom>
        </p:spPr>
        <p:txBody>
          <a:bodyPr/>
          <a:lstStyle>
            <a:lvl1pPr>
              <a:defRPr sz="1112">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grpSp>
        <p:nvGrpSpPr>
          <p:cNvPr id="37" name="Group 36">
            <a:extLst>
              <a:ext uri="{FF2B5EF4-FFF2-40B4-BE49-F238E27FC236}">
                <a16:creationId xmlns:a16="http://schemas.microsoft.com/office/drawing/2014/main" id="{58B48F0F-C7E2-48CC-B21D-BABAA6C83307}"/>
              </a:ext>
            </a:extLst>
          </p:cNvPr>
          <p:cNvGrpSpPr/>
          <p:nvPr/>
        </p:nvGrpSpPr>
        <p:grpSpPr>
          <a:xfrm>
            <a:off x="1" y="1"/>
            <a:ext cx="7919999" cy="11052175"/>
            <a:chOff x="1" y="0"/>
            <a:chExt cx="7919999" cy="11052175"/>
          </a:xfrm>
        </p:grpSpPr>
        <p:grpSp>
          <p:nvGrpSpPr>
            <p:cNvPr id="38" name="Group 37">
              <a:extLst>
                <a:ext uri="{FF2B5EF4-FFF2-40B4-BE49-F238E27FC236}">
                  <a16:creationId xmlns:a16="http://schemas.microsoft.com/office/drawing/2014/main" id="{AE60F684-7944-42AB-9041-41E1AC8336F2}"/>
                </a:ext>
              </a:extLst>
            </p:cNvPr>
            <p:cNvGrpSpPr/>
            <p:nvPr/>
          </p:nvGrpSpPr>
          <p:grpSpPr>
            <a:xfrm>
              <a:off x="1" y="0"/>
              <a:ext cx="7919999" cy="180000"/>
              <a:chOff x="1" y="0"/>
              <a:chExt cx="7919999" cy="180000"/>
            </a:xfrm>
          </p:grpSpPr>
          <p:grpSp>
            <p:nvGrpSpPr>
              <p:cNvPr id="46" name="Group 45">
                <a:extLst>
                  <a:ext uri="{FF2B5EF4-FFF2-40B4-BE49-F238E27FC236}">
                    <a16:creationId xmlns:a16="http://schemas.microsoft.com/office/drawing/2014/main" id="{7AFA0B91-CDC9-4DC8-8922-AE363D834EBC}"/>
                  </a:ext>
                </a:extLst>
              </p:cNvPr>
              <p:cNvGrpSpPr/>
              <p:nvPr/>
            </p:nvGrpSpPr>
            <p:grpSpPr>
              <a:xfrm>
                <a:off x="1" y="0"/>
                <a:ext cx="179387" cy="180000"/>
                <a:chOff x="-232885" y="-205666"/>
                <a:chExt cx="463273" cy="437426"/>
              </a:xfrm>
            </p:grpSpPr>
            <p:cxnSp>
              <p:nvCxnSpPr>
                <p:cNvPr id="50" name="Straight Connector 49">
                  <a:extLst>
                    <a:ext uri="{FF2B5EF4-FFF2-40B4-BE49-F238E27FC236}">
                      <a16:creationId xmlns:a16="http://schemas.microsoft.com/office/drawing/2014/main" id="{4C6AC9D6-4795-4911-A3B5-9DA841BBD2DE}"/>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D63519D-EB11-46B1-BD18-71C5D56E7343}"/>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27A804A2-27B8-456A-B8D3-343F9F6C230A}"/>
                  </a:ext>
                </a:extLst>
              </p:cNvPr>
              <p:cNvGrpSpPr/>
              <p:nvPr/>
            </p:nvGrpSpPr>
            <p:grpSpPr>
              <a:xfrm flipH="1">
                <a:off x="7740613" y="0"/>
                <a:ext cx="179387" cy="180000"/>
                <a:chOff x="-232885" y="-205666"/>
                <a:chExt cx="463273" cy="437426"/>
              </a:xfrm>
            </p:grpSpPr>
            <p:cxnSp>
              <p:nvCxnSpPr>
                <p:cNvPr id="48" name="Straight Connector 47">
                  <a:extLst>
                    <a:ext uri="{FF2B5EF4-FFF2-40B4-BE49-F238E27FC236}">
                      <a16:creationId xmlns:a16="http://schemas.microsoft.com/office/drawing/2014/main" id="{49448F7D-27F1-4D2A-BBCB-F1717F0DE936}"/>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A1803E0-8849-464D-8611-C78FB26390B5}"/>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39" name="Group 38">
              <a:extLst>
                <a:ext uri="{FF2B5EF4-FFF2-40B4-BE49-F238E27FC236}">
                  <a16:creationId xmlns:a16="http://schemas.microsoft.com/office/drawing/2014/main" id="{A7ECBAAB-0677-43CA-B58F-6C36A05DE3C4}"/>
                </a:ext>
              </a:extLst>
            </p:cNvPr>
            <p:cNvGrpSpPr/>
            <p:nvPr/>
          </p:nvGrpSpPr>
          <p:grpSpPr>
            <a:xfrm flipH="1" flipV="1">
              <a:off x="1" y="10872175"/>
              <a:ext cx="7919999" cy="180000"/>
              <a:chOff x="1" y="0"/>
              <a:chExt cx="7919999" cy="180000"/>
            </a:xfrm>
          </p:grpSpPr>
          <p:grpSp>
            <p:nvGrpSpPr>
              <p:cNvPr id="40" name="Group 39">
                <a:extLst>
                  <a:ext uri="{FF2B5EF4-FFF2-40B4-BE49-F238E27FC236}">
                    <a16:creationId xmlns:a16="http://schemas.microsoft.com/office/drawing/2014/main" id="{BC968B95-4DD3-4E17-AECD-407FDD4885B3}"/>
                  </a:ext>
                </a:extLst>
              </p:cNvPr>
              <p:cNvGrpSpPr/>
              <p:nvPr/>
            </p:nvGrpSpPr>
            <p:grpSpPr>
              <a:xfrm>
                <a:off x="1" y="0"/>
                <a:ext cx="179387" cy="180000"/>
                <a:chOff x="-232885" y="-205666"/>
                <a:chExt cx="463273" cy="437426"/>
              </a:xfrm>
            </p:grpSpPr>
            <p:cxnSp>
              <p:nvCxnSpPr>
                <p:cNvPr id="44" name="Straight Connector 43">
                  <a:extLst>
                    <a:ext uri="{FF2B5EF4-FFF2-40B4-BE49-F238E27FC236}">
                      <a16:creationId xmlns:a16="http://schemas.microsoft.com/office/drawing/2014/main" id="{BDA20969-59BF-494D-A9FF-E9E160BDBB77}"/>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DD3056A-CD7A-4CC7-80B2-19B2B326ECF8}"/>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8C7178AD-AC91-4150-820D-467E2BB079C4}"/>
                  </a:ext>
                </a:extLst>
              </p:cNvPr>
              <p:cNvGrpSpPr/>
              <p:nvPr/>
            </p:nvGrpSpPr>
            <p:grpSpPr>
              <a:xfrm flipH="1">
                <a:off x="7740613" y="0"/>
                <a:ext cx="179387" cy="180000"/>
                <a:chOff x="-232885" y="-205666"/>
                <a:chExt cx="463273" cy="437426"/>
              </a:xfrm>
            </p:grpSpPr>
            <p:cxnSp>
              <p:nvCxnSpPr>
                <p:cNvPr id="42" name="Straight Connector 41">
                  <a:extLst>
                    <a:ext uri="{FF2B5EF4-FFF2-40B4-BE49-F238E27FC236}">
                      <a16:creationId xmlns:a16="http://schemas.microsoft.com/office/drawing/2014/main" id="{711198BF-115D-4E09-A41E-6F3957275537}"/>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543EFC8-7D30-4A7A-9110-DA963973B42C}"/>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719228186"/>
      </p:ext>
    </p:extLst>
  </p:cSld>
  <p:clrMapOvr>
    <a:masterClrMapping/>
  </p:clrMapOvr>
  <p:hf hdr="0" dt="0"/>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 6">
    <p:spTree>
      <p:nvGrpSpPr>
        <p:cNvPr id="1" name=""/>
        <p:cNvGrpSpPr/>
        <p:nvPr/>
      </p:nvGrpSpPr>
      <p:grpSpPr>
        <a:xfrm>
          <a:off x="0" y="0"/>
          <a:ext cx="0" cy="0"/>
          <a:chOff x="0" y="0"/>
          <a:chExt cx="0" cy="0"/>
        </a:xfrm>
      </p:grpSpPr>
      <p:sp>
        <p:nvSpPr>
          <p:cNvPr id="4" name="Picture Placeholder 3"/>
          <p:cNvSpPr>
            <a:spLocks noGrp="1"/>
          </p:cNvSpPr>
          <p:nvPr>
            <p:ph type="pic" sz="quarter" idx="23"/>
          </p:nvPr>
        </p:nvSpPr>
        <p:spPr>
          <a:xfrm>
            <a:off x="4" y="4"/>
            <a:ext cx="7920038" cy="11052175"/>
          </a:xfrm>
          <a:prstGeom prst="rect">
            <a:avLst/>
          </a:prstGeom>
          <a:solidFill>
            <a:schemeClr val="bg1">
              <a:lumMod val="95000"/>
            </a:schemeClr>
          </a:solidFill>
        </p:spPr>
        <p:txBody>
          <a:bodyPr anchor="ctr"/>
          <a:lstStyle>
            <a:lvl1pPr algn="ctr">
              <a:defRPr sz="1127">
                <a:solidFill>
                  <a:schemeClr val="tx1"/>
                </a:solidFill>
              </a:defRPr>
            </a:lvl1pPr>
          </a:lstStyle>
          <a:p>
            <a:r>
              <a:rPr lang="en-US"/>
              <a:t>Click icon to add picture</a:t>
            </a:r>
            <a:endParaRPr lang="en-GB"/>
          </a:p>
        </p:txBody>
      </p:sp>
      <p:sp>
        <p:nvSpPr>
          <p:cNvPr id="2" name="Title 1"/>
          <p:cNvSpPr>
            <a:spLocks noGrp="1"/>
          </p:cNvSpPr>
          <p:nvPr>
            <p:ph type="title"/>
          </p:nvPr>
        </p:nvSpPr>
        <p:spPr>
          <a:xfrm>
            <a:off x="3395806" y="7505385"/>
            <a:ext cx="3771609" cy="1302469"/>
          </a:xfrm>
        </p:spPr>
        <p:txBody>
          <a:bodyPr bIns="36000" anchor="t" anchorCtr="0"/>
          <a:lstStyle>
            <a:lvl1pPr>
              <a:lnSpc>
                <a:spcPct val="95000"/>
              </a:lnSpc>
              <a:defRPr sz="3155" b="1">
                <a:solidFill>
                  <a:schemeClr val="bg1"/>
                </a:solidFill>
              </a:defRPr>
            </a:lvl1pPr>
          </a:lstStyle>
          <a:p>
            <a:r>
              <a:rPr lang="en-US"/>
              <a:t>Click to edit Master title style</a:t>
            </a:r>
          </a:p>
        </p:txBody>
      </p:sp>
      <p:sp>
        <p:nvSpPr>
          <p:cNvPr id="32" name="Text Placeholder 31"/>
          <p:cNvSpPr>
            <a:spLocks noGrp="1"/>
          </p:cNvSpPr>
          <p:nvPr>
            <p:ph type="body" sz="quarter" idx="19"/>
          </p:nvPr>
        </p:nvSpPr>
        <p:spPr>
          <a:xfrm>
            <a:off x="3395806" y="7319313"/>
            <a:ext cx="3771609" cy="186066"/>
          </a:xfrm>
          <a:prstGeom prst="rect">
            <a:avLst/>
          </a:prstGeom>
        </p:spPr>
        <p:txBody>
          <a:bodyPr tIns="36000" anchor="ctr" anchorCtr="0"/>
          <a:lstStyle>
            <a:lvl1pPr>
              <a:defRPr sz="927" b="1">
                <a:solidFill>
                  <a:schemeClr val="bg1"/>
                </a:solidFill>
                <a:latin typeface="+mj-lt"/>
              </a:defRPr>
            </a:lvl1pPr>
          </a:lstStyle>
          <a:p>
            <a:pPr lvl="0"/>
            <a:r>
              <a:rPr lang="en-US"/>
              <a:t>Click to edit Master text styles</a:t>
            </a:r>
          </a:p>
        </p:txBody>
      </p:sp>
      <p:sp>
        <p:nvSpPr>
          <p:cNvPr id="52" name="Text Placeholder 51"/>
          <p:cNvSpPr>
            <a:spLocks noGrp="1"/>
          </p:cNvSpPr>
          <p:nvPr>
            <p:ph type="body" sz="quarter" idx="22"/>
          </p:nvPr>
        </p:nvSpPr>
        <p:spPr>
          <a:xfrm>
            <a:off x="3395806" y="8845065"/>
            <a:ext cx="3771609" cy="669842"/>
          </a:xfrm>
          <a:prstGeom prst="rect">
            <a:avLst/>
          </a:prstGeom>
        </p:spPr>
        <p:txBody>
          <a:bodyPr/>
          <a:lstStyle>
            <a:lvl1pPr>
              <a:defRPr sz="1112">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grpSp>
        <p:nvGrpSpPr>
          <p:cNvPr id="37" name="Group 36">
            <a:extLst>
              <a:ext uri="{FF2B5EF4-FFF2-40B4-BE49-F238E27FC236}">
                <a16:creationId xmlns:a16="http://schemas.microsoft.com/office/drawing/2014/main" id="{62384F51-83C5-4C4C-A558-9517194E5C00}"/>
              </a:ext>
            </a:extLst>
          </p:cNvPr>
          <p:cNvGrpSpPr/>
          <p:nvPr/>
        </p:nvGrpSpPr>
        <p:grpSpPr>
          <a:xfrm>
            <a:off x="1" y="1"/>
            <a:ext cx="7919999" cy="11052175"/>
            <a:chOff x="1" y="0"/>
            <a:chExt cx="7919999" cy="11052175"/>
          </a:xfrm>
        </p:grpSpPr>
        <p:grpSp>
          <p:nvGrpSpPr>
            <p:cNvPr id="38" name="Group 37">
              <a:extLst>
                <a:ext uri="{FF2B5EF4-FFF2-40B4-BE49-F238E27FC236}">
                  <a16:creationId xmlns:a16="http://schemas.microsoft.com/office/drawing/2014/main" id="{5A9C2D5C-88E3-4687-8524-9B4A41D1F69D}"/>
                </a:ext>
              </a:extLst>
            </p:cNvPr>
            <p:cNvGrpSpPr/>
            <p:nvPr/>
          </p:nvGrpSpPr>
          <p:grpSpPr>
            <a:xfrm>
              <a:off x="1" y="0"/>
              <a:ext cx="7919999" cy="180000"/>
              <a:chOff x="1" y="0"/>
              <a:chExt cx="7919999" cy="180000"/>
            </a:xfrm>
          </p:grpSpPr>
          <p:grpSp>
            <p:nvGrpSpPr>
              <p:cNvPr id="46" name="Group 45">
                <a:extLst>
                  <a:ext uri="{FF2B5EF4-FFF2-40B4-BE49-F238E27FC236}">
                    <a16:creationId xmlns:a16="http://schemas.microsoft.com/office/drawing/2014/main" id="{27830B5A-EB4B-4226-BE5A-C2438BC7F050}"/>
                  </a:ext>
                </a:extLst>
              </p:cNvPr>
              <p:cNvGrpSpPr/>
              <p:nvPr/>
            </p:nvGrpSpPr>
            <p:grpSpPr>
              <a:xfrm>
                <a:off x="1" y="0"/>
                <a:ext cx="179387" cy="180000"/>
                <a:chOff x="-232885" y="-205666"/>
                <a:chExt cx="463273" cy="437426"/>
              </a:xfrm>
            </p:grpSpPr>
            <p:cxnSp>
              <p:nvCxnSpPr>
                <p:cNvPr id="50" name="Straight Connector 49">
                  <a:extLst>
                    <a:ext uri="{FF2B5EF4-FFF2-40B4-BE49-F238E27FC236}">
                      <a16:creationId xmlns:a16="http://schemas.microsoft.com/office/drawing/2014/main" id="{52319991-1FA3-4B97-A095-EC25775B1BB2}"/>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304961D-693B-4A43-B807-3894DE2F513D}"/>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7AAF0F63-EE2C-4485-9DDC-A4AEC376C060}"/>
                  </a:ext>
                </a:extLst>
              </p:cNvPr>
              <p:cNvGrpSpPr/>
              <p:nvPr/>
            </p:nvGrpSpPr>
            <p:grpSpPr>
              <a:xfrm flipH="1">
                <a:off x="7740613" y="0"/>
                <a:ext cx="179387" cy="180000"/>
                <a:chOff x="-232885" y="-205666"/>
                <a:chExt cx="463273" cy="437426"/>
              </a:xfrm>
            </p:grpSpPr>
            <p:cxnSp>
              <p:nvCxnSpPr>
                <p:cNvPr id="48" name="Straight Connector 47">
                  <a:extLst>
                    <a:ext uri="{FF2B5EF4-FFF2-40B4-BE49-F238E27FC236}">
                      <a16:creationId xmlns:a16="http://schemas.microsoft.com/office/drawing/2014/main" id="{0A37B23F-3F73-4482-909D-23E859A41DC4}"/>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D13324E-4756-4A8B-A438-0E30D01DEF61}"/>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39" name="Group 38">
              <a:extLst>
                <a:ext uri="{FF2B5EF4-FFF2-40B4-BE49-F238E27FC236}">
                  <a16:creationId xmlns:a16="http://schemas.microsoft.com/office/drawing/2014/main" id="{454D0D03-268F-480C-9E7E-313B6144C1AD}"/>
                </a:ext>
              </a:extLst>
            </p:cNvPr>
            <p:cNvGrpSpPr/>
            <p:nvPr/>
          </p:nvGrpSpPr>
          <p:grpSpPr>
            <a:xfrm flipH="1" flipV="1">
              <a:off x="1" y="10872175"/>
              <a:ext cx="7919999" cy="180000"/>
              <a:chOff x="1" y="0"/>
              <a:chExt cx="7919999" cy="180000"/>
            </a:xfrm>
          </p:grpSpPr>
          <p:grpSp>
            <p:nvGrpSpPr>
              <p:cNvPr id="40" name="Group 39">
                <a:extLst>
                  <a:ext uri="{FF2B5EF4-FFF2-40B4-BE49-F238E27FC236}">
                    <a16:creationId xmlns:a16="http://schemas.microsoft.com/office/drawing/2014/main" id="{9E2FDDED-1913-4B98-95FE-ECE49E87B2E7}"/>
                  </a:ext>
                </a:extLst>
              </p:cNvPr>
              <p:cNvGrpSpPr/>
              <p:nvPr/>
            </p:nvGrpSpPr>
            <p:grpSpPr>
              <a:xfrm>
                <a:off x="1" y="0"/>
                <a:ext cx="179387" cy="180000"/>
                <a:chOff x="-232885" y="-205666"/>
                <a:chExt cx="463273" cy="437426"/>
              </a:xfrm>
            </p:grpSpPr>
            <p:cxnSp>
              <p:nvCxnSpPr>
                <p:cNvPr id="44" name="Straight Connector 43">
                  <a:extLst>
                    <a:ext uri="{FF2B5EF4-FFF2-40B4-BE49-F238E27FC236}">
                      <a16:creationId xmlns:a16="http://schemas.microsoft.com/office/drawing/2014/main" id="{890FA9C8-46DF-43B9-AF59-BF2DF77F3A09}"/>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2B91DC-F617-4530-9479-399C16220286}"/>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52177A8-3258-4B88-A2F2-21FB9F81E39A}"/>
                  </a:ext>
                </a:extLst>
              </p:cNvPr>
              <p:cNvGrpSpPr/>
              <p:nvPr/>
            </p:nvGrpSpPr>
            <p:grpSpPr>
              <a:xfrm flipH="1">
                <a:off x="7740613" y="0"/>
                <a:ext cx="179387" cy="180000"/>
                <a:chOff x="-232885" y="-205666"/>
                <a:chExt cx="463273" cy="437426"/>
              </a:xfrm>
            </p:grpSpPr>
            <p:cxnSp>
              <p:nvCxnSpPr>
                <p:cNvPr id="42" name="Straight Connector 41">
                  <a:extLst>
                    <a:ext uri="{FF2B5EF4-FFF2-40B4-BE49-F238E27FC236}">
                      <a16:creationId xmlns:a16="http://schemas.microsoft.com/office/drawing/2014/main" id="{A5F9E543-577C-443A-9C62-F9D1355E3E6E}"/>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0E51C1-0BED-4184-A8E3-9EEC2A3AD891}"/>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058816664"/>
      </p:ext>
    </p:extLst>
  </p:cSld>
  <p:clrMapOvr>
    <a:masterClrMapping/>
  </p:clrMapOvr>
  <p:hf hdr="0" dt="0"/>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hapter 1">
    <p:spTree>
      <p:nvGrpSpPr>
        <p:cNvPr id="1" name=""/>
        <p:cNvGrpSpPr/>
        <p:nvPr/>
      </p:nvGrpSpPr>
      <p:grpSpPr>
        <a:xfrm>
          <a:off x="0" y="0"/>
          <a:ext cx="0" cy="0"/>
          <a:chOff x="0" y="0"/>
          <a:chExt cx="0" cy="0"/>
        </a:xfrm>
      </p:grpSpPr>
      <p:sp>
        <p:nvSpPr>
          <p:cNvPr id="9" name="Title 8"/>
          <p:cNvSpPr>
            <a:spLocks noGrp="1"/>
          </p:cNvSpPr>
          <p:nvPr>
            <p:ph type="title"/>
          </p:nvPr>
        </p:nvSpPr>
        <p:spPr>
          <a:xfrm>
            <a:off x="752627" y="1321082"/>
            <a:ext cx="6414789" cy="893121"/>
          </a:xfrm>
        </p:spPr>
        <p:txBody>
          <a:bodyPr/>
          <a:lstStyle>
            <a:lvl1pPr>
              <a:defRPr sz="2227" b="1">
                <a:solidFill>
                  <a:schemeClr val="bg2"/>
                </a:solidFill>
              </a:defRPr>
            </a:lvl1pPr>
          </a:lstStyle>
          <a:p>
            <a:r>
              <a:rPr lang="en-US"/>
              <a:t>Click to edit Master title style</a:t>
            </a:r>
            <a:endParaRPr lang="en-GB"/>
          </a:p>
        </p:txBody>
      </p:sp>
      <p:sp>
        <p:nvSpPr>
          <p:cNvPr id="13" name="Text Placeholder 12"/>
          <p:cNvSpPr>
            <a:spLocks noGrp="1"/>
          </p:cNvSpPr>
          <p:nvPr>
            <p:ph type="body" sz="quarter" idx="20" hasCustomPrompt="1"/>
          </p:nvPr>
        </p:nvSpPr>
        <p:spPr>
          <a:xfrm>
            <a:off x="235673" y="-167176"/>
            <a:ext cx="2671131" cy="3944619"/>
          </a:xfrm>
          <a:prstGeom prst="rect">
            <a:avLst/>
          </a:prstGeom>
        </p:spPr>
        <p:txBody>
          <a:bodyPr>
            <a:noAutofit/>
          </a:bodyPr>
          <a:lstStyle>
            <a:lvl1pPr>
              <a:defRPr sz="28203" b="1">
                <a:solidFill>
                  <a:schemeClr val="bg2">
                    <a:lumMod val="60000"/>
                    <a:lumOff val="40000"/>
                    <a:alpha val="20000"/>
                  </a:schemeClr>
                </a:solidFill>
                <a:latin typeface="+mj-lt"/>
              </a:defRPr>
            </a:lvl1pPr>
          </a:lstStyle>
          <a:p>
            <a:pPr lvl="0"/>
            <a:r>
              <a:rPr lang="en-US"/>
              <a:t>1</a:t>
            </a:r>
            <a:endParaRPr lang="en-GB"/>
          </a:p>
        </p:txBody>
      </p:sp>
      <p:sp>
        <p:nvSpPr>
          <p:cNvPr id="10" name="Text Placeholder 9"/>
          <p:cNvSpPr>
            <a:spLocks noGrp="1"/>
          </p:cNvSpPr>
          <p:nvPr>
            <p:ph type="body" sz="quarter" idx="13"/>
          </p:nvPr>
        </p:nvSpPr>
        <p:spPr>
          <a:xfrm>
            <a:off x="764466" y="3944619"/>
            <a:ext cx="6402949" cy="6065778"/>
          </a:xfrm>
          <a:prstGeom prst="rect">
            <a:avLst/>
          </a:prstGeom>
        </p:spPr>
        <p:txBody>
          <a:bodyPr/>
          <a:lstStyle>
            <a:lvl1pPr>
              <a:defRPr sz="1299"/>
            </a:lvl1pPr>
            <a:lvl2pPr>
              <a:defRPr sz="1299"/>
            </a:lvl2pPr>
            <a:lvl3pPr>
              <a:defRPr sz="1112">
                <a:latin typeface="+mj-lt"/>
              </a:defRPr>
            </a:lvl3pPr>
            <a:lvl4pPr marL="0" indent="0">
              <a:buNone/>
              <a:defRPr sz="835">
                <a:latin typeface="+mj-l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Footer Placeholder 4">
            <a:extLst>
              <a:ext uri="{FF2B5EF4-FFF2-40B4-BE49-F238E27FC236}">
                <a16:creationId xmlns:a16="http://schemas.microsoft.com/office/drawing/2014/main" id="{6CDC6D6F-ADA6-4D9B-B112-9F48B9EE9C57}"/>
              </a:ext>
            </a:extLst>
          </p:cNvPr>
          <p:cNvSpPr>
            <a:spLocks noGrp="1"/>
          </p:cNvSpPr>
          <p:nvPr>
            <p:ph type="ftr" sz="quarter" idx="3"/>
          </p:nvPr>
        </p:nvSpPr>
        <p:spPr>
          <a:xfrm>
            <a:off x="1067062" y="10255641"/>
            <a:ext cx="3180293" cy="260492"/>
          </a:xfrm>
          <a:prstGeom prst="rect">
            <a:avLst/>
          </a:prstGeom>
        </p:spPr>
        <p:txBody>
          <a:bodyPr vert="horz" lIns="0" tIns="0" rIns="0" bIns="0" rtlCol="0" anchor="ctr">
            <a:noAutofit/>
          </a:bodyPr>
          <a:lstStyle>
            <a:lvl1pPr algn="l">
              <a:defRPr sz="908">
                <a:solidFill>
                  <a:schemeClr val="bg2"/>
                </a:solidFill>
              </a:defRPr>
            </a:lvl1pPr>
          </a:lstStyle>
          <a:p>
            <a:endParaRPr lang="en-US"/>
          </a:p>
        </p:txBody>
      </p:sp>
      <p:sp>
        <p:nvSpPr>
          <p:cNvPr id="12" name="Slide Number Placeholder 5">
            <a:extLst>
              <a:ext uri="{FF2B5EF4-FFF2-40B4-BE49-F238E27FC236}">
                <a16:creationId xmlns:a16="http://schemas.microsoft.com/office/drawing/2014/main" id="{E95A61FE-E683-426A-9EBF-BFECFCE50F74}"/>
              </a:ext>
            </a:extLst>
          </p:cNvPr>
          <p:cNvSpPr>
            <a:spLocks noGrp="1"/>
          </p:cNvSpPr>
          <p:nvPr>
            <p:ph type="sldNum" sz="quarter" idx="4"/>
          </p:nvPr>
        </p:nvSpPr>
        <p:spPr>
          <a:xfrm>
            <a:off x="764467" y="10255641"/>
            <a:ext cx="226297" cy="260492"/>
          </a:xfrm>
          <a:prstGeom prst="rect">
            <a:avLst/>
          </a:prstGeom>
        </p:spPr>
        <p:txBody>
          <a:bodyPr vert="horz" lIns="0" tIns="0" rIns="0" bIns="0" rtlCol="0" anchor="ctr">
            <a:noAutofit/>
          </a:bodyPr>
          <a:lstStyle>
            <a:lvl1pPr algn="l">
              <a:defRPr sz="908">
                <a:solidFill>
                  <a:schemeClr val="bg2"/>
                </a:solidFill>
              </a:defRPr>
            </a:lvl1pPr>
          </a:lstStyle>
          <a:p>
            <a:fld id="{71A8527A-C3F4-42C8-B5BA-F9C7CF777672}" type="slidenum">
              <a:rPr lang="en-US" smtClean="0"/>
              <a:t>‹#›</a:t>
            </a:fld>
            <a:endParaRPr lang="en-US"/>
          </a:p>
        </p:txBody>
      </p:sp>
    </p:spTree>
    <p:extLst>
      <p:ext uri="{BB962C8B-B14F-4D97-AF65-F5344CB8AC3E}">
        <p14:creationId xmlns:p14="http://schemas.microsoft.com/office/powerpoint/2010/main" val="2784324284"/>
      </p:ext>
    </p:extLst>
  </p:cSld>
  <p:clrMapOvr>
    <a:masterClrMapping/>
  </p:clrMapOvr>
  <p:hf hd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ter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E06EF0-CACB-0739-D042-C710E2D81DD7}"/>
              </a:ext>
            </a:extLst>
          </p:cNvPr>
          <p:cNvSpPr/>
          <p:nvPr userDrawn="1"/>
        </p:nvSpPr>
        <p:spPr>
          <a:xfrm>
            <a:off x="434882" y="10680487"/>
            <a:ext cx="430732" cy="371689"/>
          </a:xfrm>
          <a:prstGeom prst="rect">
            <a:avLst/>
          </a:prstGeom>
          <a:solidFill>
            <a:schemeClr val="tx1">
              <a:lumMod val="60000"/>
              <a:lumOff val="4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2"/>
          </a:p>
        </p:txBody>
      </p:sp>
      <p:sp>
        <p:nvSpPr>
          <p:cNvPr id="6" name="Slide Number Placeholder 4">
            <a:extLst>
              <a:ext uri="{FF2B5EF4-FFF2-40B4-BE49-F238E27FC236}">
                <a16:creationId xmlns:a16="http://schemas.microsoft.com/office/drawing/2014/main" id="{3891A067-EEC6-D334-A6F3-DBBF4A9B94C8}"/>
              </a:ext>
            </a:extLst>
          </p:cNvPr>
          <p:cNvSpPr txBox="1">
            <a:spLocks/>
          </p:cNvSpPr>
          <p:nvPr userDrawn="1"/>
        </p:nvSpPr>
        <p:spPr>
          <a:xfrm>
            <a:off x="563772" y="10762327"/>
            <a:ext cx="172952" cy="131569"/>
          </a:xfrm>
          <a:prstGeom prst="rect">
            <a:avLst/>
          </a:prstGeom>
        </p:spPr>
        <p:txBody>
          <a:bodyPr wrap="square" lIns="0" tIns="0" rIns="0" bIns="0">
            <a:spAutoFit/>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D5B76411-544C-4F9A-8EDE-9EEB2BD21F95}" type="slidenum">
              <a:rPr lang="en-IN" sz="827" smtClean="0">
                <a:solidFill>
                  <a:schemeClr val="tx1"/>
                </a:solidFill>
                <a:latin typeface="EYInterstate Light" panose="02000506000000020004" pitchFamily="2" charset="0"/>
              </a:rPr>
              <a:t>‹#›</a:t>
            </a:fld>
            <a:endParaRPr sz="827">
              <a:solidFill>
                <a:schemeClr val="tx1"/>
              </a:solidFill>
              <a:latin typeface="EYInterstate Light" panose="02000506000000020004" pitchFamily="2" charset="0"/>
            </a:endParaRPr>
          </a:p>
        </p:txBody>
      </p:sp>
      <p:sp>
        <p:nvSpPr>
          <p:cNvPr id="18" name="Rectangle 17">
            <a:extLst>
              <a:ext uri="{FF2B5EF4-FFF2-40B4-BE49-F238E27FC236}">
                <a16:creationId xmlns:a16="http://schemas.microsoft.com/office/drawing/2014/main" id="{A9B8EA96-3063-C4E7-B2FA-897BD87E2398}"/>
              </a:ext>
            </a:extLst>
          </p:cNvPr>
          <p:cNvSpPr>
            <a:spLocks/>
          </p:cNvSpPr>
          <p:nvPr userDrawn="1"/>
        </p:nvSpPr>
        <p:spPr>
          <a:xfrm>
            <a:off x="2" y="10965468"/>
            <a:ext cx="7920038" cy="86707"/>
          </a:xfrm>
          <a:prstGeom prst="rect">
            <a:avLst/>
          </a:pr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sz="1862"/>
          </a:p>
        </p:txBody>
      </p:sp>
    </p:spTree>
    <p:extLst>
      <p:ext uri="{BB962C8B-B14F-4D97-AF65-F5344CB8AC3E}">
        <p14:creationId xmlns:p14="http://schemas.microsoft.com/office/powerpoint/2010/main" val="1205560561"/>
      </p:ext>
    </p:extLst>
  </p:cSld>
  <p:clrMapOvr>
    <a:masterClrMapping/>
  </p:clrMapOvr>
  <p:extLst>
    <p:ext uri="{DCECCB84-F9BA-43D5-87BE-67443E8EF086}">
      <p15:sldGuideLst xmlns:p15="http://schemas.microsoft.com/office/powerpoint/2012/main">
        <p15:guide id="1" pos="270">
          <p15:clr>
            <a:srgbClr val="FBAE40"/>
          </p15:clr>
        </p15:guide>
        <p15:guide id="3" pos="4534">
          <p15:clr>
            <a:srgbClr val="FBAE40"/>
          </p15:clr>
        </p15:guide>
        <p15:guide id="5" orient="horz" pos="1484">
          <p15:clr>
            <a:srgbClr val="FBAE40"/>
          </p15:clr>
        </p15:guide>
        <p15:guide id="6" orient="horz" pos="803">
          <p15:clr>
            <a:srgbClr val="FBAE40"/>
          </p15:clr>
        </p15:guide>
        <p15:guide id="7" orient="horz" pos="6382">
          <p15:clr>
            <a:srgbClr val="FBAE40"/>
          </p15:clr>
        </p15:guide>
        <p15:guide id="8" orient="horz" pos="1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Chapter 2">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3891A067-EEC6-D334-A6F3-DBBF4A9B94C8}"/>
              </a:ext>
            </a:extLst>
          </p:cNvPr>
          <p:cNvSpPr txBox="1">
            <a:spLocks/>
          </p:cNvSpPr>
          <p:nvPr userDrawn="1"/>
        </p:nvSpPr>
        <p:spPr>
          <a:xfrm>
            <a:off x="563772" y="10557839"/>
            <a:ext cx="172952" cy="131569"/>
          </a:xfrm>
          <a:prstGeom prst="rect">
            <a:avLst/>
          </a:prstGeom>
        </p:spPr>
        <p:txBody>
          <a:bodyPr wrap="square" lIns="0" tIns="0" rIns="0" bIns="0">
            <a:spAutoFit/>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D5B76411-544C-4F9A-8EDE-9EEB2BD21F95}" type="slidenum">
              <a:rPr lang="en-IN" sz="827" smtClean="0">
                <a:solidFill>
                  <a:schemeClr val="tx1"/>
                </a:solidFill>
                <a:latin typeface="EYInterstate Light" panose="02000506000000020004" pitchFamily="2" charset="0"/>
              </a:rPr>
              <a:t>‹#›</a:t>
            </a:fld>
            <a:endParaRPr sz="827">
              <a:solidFill>
                <a:schemeClr val="tx1"/>
              </a:solidFill>
              <a:latin typeface="EYInterstate Light" panose="02000506000000020004" pitchFamily="2" charset="0"/>
            </a:endParaRPr>
          </a:p>
        </p:txBody>
      </p:sp>
      <p:grpSp>
        <p:nvGrpSpPr>
          <p:cNvPr id="3" name="Logo">
            <a:extLst>
              <a:ext uri="{FF2B5EF4-FFF2-40B4-BE49-F238E27FC236}">
                <a16:creationId xmlns:a16="http://schemas.microsoft.com/office/drawing/2014/main" id="{5DF17517-83C6-190D-3FDF-754FA45B52BD}"/>
              </a:ext>
            </a:extLst>
          </p:cNvPr>
          <p:cNvGrpSpPr>
            <a:grpSpLocks noChangeAspect="1"/>
          </p:cNvGrpSpPr>
          <p:nvPr userDrawn="1"/>
        </p:nvGrpSpPr>
        <p:grpSpPr bwMode="black">
          <a:xfrm>
            <a:off x="7242911" y="10317802"/>
            <a:ext cx="362964" cy="367355"/>
            <a:chOff x="7110" y="4004"/>
            <a:chExt cx="191" cy="196"/>
          </a:xfrm>
        </p:grpSpPr>
        <p:sp>
          <p:nvSpPr>
            <p:cNvPr id="4" name="Freeform 5">
              <a:extLst>
                <a:ext uri="{FF2B5EF4-FFF2-40B4-BE49-F238E27FC236}">
                  <a16:creationId xmlns:a16="http://schemas.microsoft.com/office/drawing/2014/main" id="{9A4CF008-B004-49BE-43F8-70FF18032B35}"/>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62">
                <a:solidFill>
                  <a:schemeClr val="tx1"/>
                </a:solidFill>
                <a:latin typeface="+mn-lt"/>
              </a:endParaRPr>
            </a:p>
          </p:txBody>
        </p:sp>
        <p:sp>
          <p:nvSpPr>
            <p:cNvPr id="2" name="Freeform 6">
              <a:extLst>
                <a:ext uri="{FF2B5EF4-FFF2-40B4-BE49-F238E27FC236}">
                  <a16:creationId xmlns:a16="http://schemas.microsoft.com/office/drawing/2014/main" id="{7A008EA4-B444-D081-7F0F-4EAFD5783A6C}"/>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62">
                <a:solidFill>
                  <a:schemeClr val="tx1"/>
                </a:solidFill>
                <a:latin typeface="+mn-lt"/>
              </a:endParaRPr>
            </a:p>
          </p:txBody>
        </p:sp>
        <p:sp>
          <p:nvSpPr>
            <p:cNvPr id="7" name="Freeform 7">
              <a:extLst>
                <a:ext uri="{FF2B5EF4-FFF2-40B4-BE49-F238E27FC236}">
                  <a16:creationId xmlns:a16="http://schemas.microsoft.com/office/drawing/2014/main" id="{309B4BDD-5204-586B-8FED-85C548DE3BA6}"/>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62">
                <a:solidFill>
                  <a:schemeClr val="tx1"/>
                </a:solidFill>
                <a:latin typeface="+mn-lt"/>
              </a:endParaRPr>
            </a:p>
          </p:txBody>
        </p:sp>
      </p:grpSp>
      <p:sp>
        <p:nvSpPr>
          <p:cNvPr id="5" name="Rectangle 4">
            <a:extLst>
              <a:ext uri="{FF2B5EF4-FFF2-40B4-BE49-F238E27FC236}">
                <a16:creationId xmlns:a16="http://schemas.microsoft.com/office/drawing/2014/main" id="{E7515EDA-8BA6-885C-4B73-A45CFE1049EB}"/>
              </a:ext>
            </a:extLst>
          </p:cNvPr>
          <p:cNvSpPr/>
          <p:nvPr userDrawn="1"/>
        </p:nvSpPr>
        <p:spPr>
          <a:xfrm>
            <a:off x="2" y="0"/>
            <a:ext cx="7920038" cy="181804"/>
          </a:xfrm>
          <a:prstGeom prst="rect">
            <a:avLst/>
          </a:prstGeom>
          <a:solidFill>
            <a:srgbClr val="2743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2"/>
          </a:p>
        </p:txBody>
      </p:sp>
      <p:sp>
        <p:nvSpPr>
          <p:cNvPr id="9" name="Rectangle 8">
            <a:extLst>
              <a:ext uri="{FF2B5EF4-FFF2-40B4-BE49-F238E27FC236}">
                <a16:creationId xmlns:a16="http://schemas.microsoft.com/office/drawing/2014/main" id="{DE2DAF1D-6283-F382-FEE1-540E9416F66C}"/>
              </a:ext>
            </a:extLst>
          </p:cNvPr>
          <p:cNvSpPr/>
          <p:nvPr userDrawn="1"/>
        </p:nvSpPr>
        <p:spPr>
          <a:xfrm rot="5400000">
            <a:off x="3929446" y="7061585"/>
            <a:ext cx="61142" cy="7920037"/>
          </a:xfrm>
          <a:prstGeom prst="rect">
            <a:avLst/>
          </a:prstGeom>
          <a:gradFill flip="none" rotWithShape="1">
            <a:gsLst>
              <a:gs pos="25000">
                <a:srgbClr val="FFE600"/>
              </a:gs>
              <a:gs pos="38000">
                <a:srgbClr val="FF32FF"/>
              </a:gs>
              <a:gs pos="79000">
                <a:srgbClr val="32FFFF"/>
              </a:gs>
            </a:gsLst>
            <a:lin ang="18600000" scaled="0"/>
            <a:tileRect/>
          </a:gradFill>
          <a:ln w="8181" cap="flat">
            <a:noFill/>
            <a:prstDash val="solid"/>
            <a:miter/>
          </a:ln>
        </p:spPr>
        <p:txBody>
          <a:bodyPr rtlCol="0" anchor="ctr"/>
          <a:lstStyle/>
          <a:p>
            <a:endParaRPr lang="en-US" sz="1862"/>
          </a:p>
        </p:txBody>
      </p:sp>
    </p:spTree>
    <p:extLst>
      <p:ext uri="{BB962C8B-B14F-4D97-AF65-F5344CB8AC3E}">
        <p14:creationId xmlns:p14="http://schemas.microsoft.com/office/powerpoint/2010/main" val="662340153"/>
      </p:ext>
    </p:extLst>
  </p:cSld>
  <p:clrMapOvr>
    <a:masterClrMapping/>
  </p:clrMapOvr>
  <p:extLst>
    <p:ext uri="{DCECCB84-F9BA-43D5-87BE-67443E8EF086}">
      <p15:sldGuideLst xmlns:p15="http://schemas.microsoft.com/office/powerpoint/2012/main">
        <p15:guide id="1" pos="270">
          <p15:clr>
            <a:srgbClr val="FBAE40"/>
          </p15:clr>
        </p15:guide>
        <p15:guide id="3" pos="4534">
          <p15:clr>
            <a:srgbClr val="FBAE40"/>
          </p15:clr>
        </p15:guide>
        <p15:guide id="5" orient="horz" pos="508">
          <p15:clr>
            <a:srgbClr val="FBAE40"/>
          </p15:clr>
        </p15:guide>
        <p15:guide id="6" orient="horz" pos="418">
          <p15:clr>
            <a:srgbClr val="FBAE40"/>
          </p15:clr>
        </p15:guide>
        <p15:guide id="7" orient="horz" pos="6382">
          <p15:clr>
            <a:srgbClr val="FBAE40"/>
          </p15:clr>
        </p15:guide>
        <p15:guide id="8" orient="horz" pos="826">
          <p15:clr>
            <a:srgbClr val="FBAE40"/>
          </p15:clr>
        </p15:guide>
        <p15:guide id="9" orient="horz" pos="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Chapter 2">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3891A067-EEC6-D334-A6F3-DBBF4A9B94C8}"/>
              </a:ext>
            </a:extLst>
          </p:cNvPr>
          <p:cNvSpPr txBox="1">
            <a:spLocks/>
          </p:cNvSpPr>
          <p:nvPr userDrawn="1"/>
        </p:nvSpPr>
        <p:spPr>
          <a:xfrm>
            <a:off x="368460" y="10557839"/>
            <a:ext cx="172952" cy="131569"/>
          </a:xfrm>
          <a:prstGeom prst="rect">
            <a:avLst/>
          </a:prstGeom>
        </p:spPr>
        <p:txBody>
          <a:bodyPr wrap="square" lIns="0" tIns="0" rIns="0" bIns="0">
            <a:spAutoFit/>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D5B76411-544C-4F9A-8EDE-9EEB2BD21F95}" type="slidenum">
              <a:rPr lang="en-IN" sz="827" smtClean="0">
                <a:solidFill>
                  <a:schemeClr val="tx1"/>
                </a:solidFill>
                <a:latin typeface="EYInterstate Light" panose="02000506000000020004" pitchFamily="2" charset="0"/>
              </a:rPr>
              <a:t>‹#›</a:t>
            </a:fld>
            <a:endParaRPr sz="827">
              <a:solidFill>
                <a:schemeClr val="tx1"/>
              </a:solidFill>
              <a:latin typeface="EYInterstate Light" panose="02000506000000020004" pitchFamily="2" charset="0"/>
            </a:endParaRPr>
          </a:p>
        </p:txBody>
      </p:sp>
      <p:sp>
        <p:nvSpPr>
          <p:cNvPr id="8" name="Footer Placeholder 4">
            <a:extLst>
              <a:ext uri="{FF2B5EF4-FFF2-40B4-BE49-F238E27FC236}">
                <a16:creationId xmlns:a16="http://schemas.microsoft.com/office/drawing/2014/main" id="{5661C602-C7F2-5063-BC1E-A5702089B6FD}"/>
              </a:ext>
            </a:extLst>
          </p:cNvPr>
          <p:cNvSpPr>
            <a:spLocks noGrp="1"/>
          </p:cNvSpPr>
          <p:nvPr>
            <p:ph type="ftr" sz="quarter" idx="3"/>
          </p:nvPr>
        </p:nvSpPr>
        <p:spPr>
          <a:xfrm>
            <a:off x="620544" y="10503354"/>
            <a:ext cx="3180293" cy="260492"/>
          </a:xfrm>
          <a:prstGeom prst="rect">
            <a:avLst/>
          </a:prstGeom>
        </p:spPr>
        <p:txBody>
          <a:bodyPr vert="horz" lIns="0" tIns="0" rIns="0" bIns="0" rtlCol="0" anchor="ctr">
            <a:noAutofit/>
          </a:bodyPr>
          <a:lstStyle>
            <a:lvl1pPr algn="l">
              <a:defRPr sz="908">
                <a:solidFill>
                  <a:schemeClr val="bg2"/>
                </a:solidFill>
              </a:defRPr>
            </a:lvl1pPr>
          </a:lstStyle>
          <a:p>
            <a:endParaRPr lang="en-US"/>
          </a:p>
        </p:txBody>
      </p:sp>
    </p:spTree>
    <p:extLst>
      <p:ext uri="{BB962C8B-B14F-4D97-AF65-F5344CB8AC3E}">
        <p14:creationId xmlns:p14="http://schemas.microsoft.com/office/powerpoint/2010/main" val="1820884054"/>
      </p:ext>
    </p:extLst>
  </p:cSld>
  <p:clrMapOvr>
    <a:masterClrMapping/>
  </p:clrMapOvr>
  <p:extLst>
    <p:ext uri="{DCECCB84-F9BA-43D5-87BE-67443E8EF086}">
      <p15:sldGuideLst xmlns:p15="http://schemas.microsoft.com/office/powerpoint/2012/main">
        <p15:guide id="1" pos="270">
          <p15:clr>
            <a:srgbClr val="FBAE40"/>
          </p15:clr>
        </p15:guide>
        <p15:guide id="3" pos="4534">
          <p15:clr>
            <a:srgbClr val="FBAE40"/>
          </p15:clr>
        </p15:guide>
        <p15:guide id="5" orient="horz" pos="508">
          <p15:clr>
            <a:srgbClr val="FBAE40"/>
          </p15:clr>
        </p15:guide>
        <p15:guide id="6" orient="horz" pos="418">
          <p15:clr>
            <a:srgbClr val="FBAE40"/>
          </p15:clr>
        </p15:guide>
        <p15:guide id="7" orient="horz" pos="6382">
          <p15:clr>
            <a:srgbClr val="FBAE40"/>
          </p15:clr>
        </p15:guide>
        <p15:guide id="8" orient="horz" pos="826">
          <p15:clr>
            <a:srgbClr val="FBAE40"/>
          </p15:clr>
        </p15:guide>
        <p15:guide id="9" orient="horz" pos="91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Chapter 2">
    <p:spTree>
      <p:nvGrpSpPr>
        <p:cNvPr id="1" name=""/>
        <p:cNvGrpSpPr/>
        <p:nvPr/>
      </p:nvGrpSpPr>
      <p:grpSpPr>
        <a:xfrm>
          <a:off x="0" y="0"/>
          <a:ext cx="0" cy="0"/>
          <a:chOff x="0" y="0"/>
          <a:chExt cx="0" cy="0"/>
        </a:xfrm>
      </p:grpSpPr>
      <p:grpSp>
        <p:nvGrpSpPr>
          <p:cNvPr id="3" name="Logo">
            <a:extLst>
              <a:ext uri="{FF2B5EF4-FFF2-40B4-BE49-F238E27FC236}">
                <a16:creationId xmlns:a16="http://schemas.microsoft.com/office/drawing/2014/main" id="{5DF17517-83C6-190D-3FDF-754FA45B52BD}"/>
              </a:ext>
            </a:extLst>
          </p:cNvPr>
          <p:cNvGrpSpPr>
            <a:grpSpLocks noChangeAspect="1"/>
          </p:cNvGrpSpPr>
          <p:nvPr userDrawn="1"/>
        </p:nvGrpSpPr>
        <p:grpSpPr bwMode="black">
          <a:xfrm>
            <a:off x="7242911" y="10317802"/>
            <a:ext cx="362964" cy="367355"/>
            <a:chOff x="7110" y="4004"/>
            <a:chExt cx="191" cy="196"/>
          </a:xfrm>
        </p:grpSpPr>
        <p:sp>
          <p:nvSpPr>
            <p:cNvPr id="4" name="Freeform 5">
              <a:extLst>
                <a:ext uri="{FF2B5EF4-FFF2-40B4-BE49-F238E27FC236}">
                  <a16:creationId xmlns:a16="http://schemas.microsoft.com/office/drawing/2014/main" id="{9A4CF008-B004-49BE-43F8-70FF18032B35}"/>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62">
                <a:solidFill>
                  <a:schemeClr val="tx1"/>
                </a:solidFill>
                <a:latin typeface="+mn-lt"/>
              </a:endParaRPr>
            </a:p>
          </p:txBody>
        </p:sp>
        <p:sp>
          <p:nvSpPr>
            <p:cNvPr id="2" name="Freeform 6">
              <a:extLst>
                <a:ext uri="{FF2B5EF4-FFF2-40B4-BE49-F238E27FC236}">
                  <a16:creationId xmlns:a16="http://schemas.microsoft.com/office/drawing/2014/main" id="{7A008EA4-B444-D081-7F0F-4EAFD5783A6C}"/>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62">
                <a:solidFill>
                  <a:schemeClr val="tx1"/>
                </a:solidFill>
                <a:latin typeface="+mn-lt"/>
              </a:endParaRPr>
            </a:p>
          </p:txBody>
        </p:sp>
        <p:sp>
          <p:nvSpPr>
            <p:cNvPr id="7" name="Freeform 7">
              <a:extLst>
                <a:ext uri="{FF2B5EF4-FFF2-40B4-BE49-F238E27FC236}">
                  <a16:creationId xmlns:a16="http://schemas.microsoft.com/office/drawing/2014/main" id="{309B4BDD-5204-586B-8FED-85C548DE3BA6}"/>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62">
                <a:solidFill>
                  <a:schemeClr val="tx1"/>
                </a:solidFill>
                <a:latin typeface="+mn-lt"/>
              </a:endParaRPr>
            </a:p>
          </p:txBody>
        </p:sp>
      </p:grpSp>
      <p:pic>
        <p:nvPicPr>
          <p:cNvPr id="5" name="Picture 4" descr="A group of people in protective gear looking through a microscope&#10;&#10;AI-generated content may be incorrect.">
            <a:extLst>
              <a:ext uri="{FF2B5EF4-FFF2-40B4-BE49-F238E27FC236}">
                <a16:creationId xmlns:a16="http://schemas.microsoft.com/office/drawing/2014/main" id="{178F1525-515F-B08D-0561-0DF34DFD3A53}"/>
              </a:ext>
            </a:extLst>
          </p:cNvPr>
          <p:cNvPicPr>
            <a:picLocks noChangeAspect="1"/>
          </p:cNvPicPr>
          <p:nvPr userDrawn="1"/>
        </p:nvPicPr>
        <p:blipFill>
          <a:blip r:embed="rId2">
            <a:alphaModFix amt="30000"/>
          </a:blip>
          <a:srcRect l="24078" t="481" r="29848" b="1719"/>
          <a:stretch/>
        </p:blipFill>
        <p:spPr>
          <a:xfrm>
            <a:off x="-1" y="1"/>
            <a:ext cx="7920038" cy="11052175"/>
          </a:xfrm>
          <a:prstGeom prst="rect">
            <a:avLst/>
          </a:prstGeom>
        </p:spPr>
      </p:pic>
    </p:spTree>
    <p:extLst>
      <p:ext uri="{BB962C8B-B14F-4D97-AF65-F5344CB8AC3E}">
        <p14:creationId xmlns:p14="http://schemas.microsoft.com/office/powerpoint/2010/main" val="2559676119"/>
      </p:ext>
    </p:extLst>
  </p:cSld>
  <p:clrMapOvr>
    <a:masterClrMapping/>
  </p:clrMapOvr>
  <p:extLst>
    <p:ext uri="{DCECCB84-F9BA-43D5-87BE-67443E8EF086}">
      <p15:sldGuideLst xmlns:p15="http://schemas.microsoft.com/office/powerpoint/2012/main">
        <p15:guide id="1" pos="270">
          <p15:clr>
            <a:srgbClr val="FBAE40"/>
          </p15:clr>
        </p15:guide>
        <p15:guide id="3" pos="4534">
          <p15:clr>
            <a:srgbClr val="FBAE40"/>
          </p15:clr>
        </p15:guide>
        <p15:guide id="5" orient="horz" pos="508">
          <p15:clr>
            <a:srgbClr val="FBAE40"/>
          </p15:clr>
        </p15:guide>
        <p15:guide id="6" orient="horz" pos="418">
          <p15:clr>
            <a:srgbClr val="FBAE40"/>
          </p15:clr>
        </p15:guide>
        <p15:guide id="7" orient="horz" pos="6382">
          <p15:clr>
            <a:srgbClr val="FBAE40"/>
          </p15:clr>
        </p15:guide>
        <p15:guide id="8" orient="horz" pos="826">
          <p15:clr>
            <a:srgbClr val="FBAE40"/>
          </p15:clr>
        </p15:guide>
        <p15:guide id="9" orient="horz" pos="91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5853" y="6026880"/>
            <a:ext cx="4272288" cy="1396227"/>
          </a:xfrm>
        </p:spPr>
        <p:txBody>
          <a:bodyPr anchor="t" anchorCtr="0"/>
          <a:lstStyle>
            <a:lvl1pPr>
              <a:defRPr sz="3922" b="1">
                <a:solidFill>
                  <a:schemeClr val="bg2"/>
                </a:solidFill>
                <a:latin typeface="+mn-lt"/>
              </a:defRPr>
            </a:lvl1pPr>
          </a:lstStyle>
          <a:p>
            <a:r>
              <a:rPr lang="en-US"/>
              <a:t>Click to edit Master title style</a:t>
            </a:r>
          </a:p>
        </p:txBody>
      </p:sp>
      <p:sp>
        <p:nvSpPr>
          <p:cNvPr id="52" name="Text Placeholder 51"/>
          <p:cNvSpPr>
            <a:spLocks noGrp="1"/>
          </p:cNvSpPr>
          <p:nvPr>
            <p:ph type="body" sz="quarter" idx="22"/>
          </p:nvPr>
        </p:nvSpPr>
        <p:spPr>
          <a:xfrm>
            <a:off x="1025858" y="7740756"/>
            <a:ext cx="3771609" cy="379351"/>
          </a:xfrm>
          <a:prstGeom prst="rect">
            <a:avLst/>
          </a:prstGeom>
        </p:spPr>
        <p:txBody>
          <a:bodyPr/>
          <a:lstStyle>
            <a:lvl1pPr>
              <a:defRPr sz="1143">
                <a:solidFill>
                  <a:schemeClr val="bg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0BE2B339-9101-4D9D-A47F-3C3CAB63F1BE}"/>
              </a:ext>
            </a:extLst>
          </p:cNvPr>
          <p:cNvCxnSpPr>
            <a:cxnSpLocks/>
          </p:cNvCxnSpPr>
          <p:nvPr userDrawn="1"/>
        </p:nvCxnSpPr>
        <p:spPr>
          <a:xfrm>
            <a:off x="1476388" y="9499500"/>
            <a:ext cx="5691026"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89783B3-9D5A-4442-B7D5-CF2B1A5737A3}"/>
              </a:ext>
            </a:extLst>
          </p:cNvPr>
          <p:cNvSpPr txBox="1"/>
          <p:nvPr userDrawn="1"/>
        </p:nvSpPr>
        <p:spPr>
          <a:xfrm>
            <a:off x="757035" y="9360571"/>
            <a:ext cx="678890" cy="204940"/>
          </a:xfrm>
          <a:prstGeom prst="rect">
            <a:avLst/>
          </a:prstGeom>
          <a:noFill/>
        </p:spPr>
        <p:txBody>
          <a:bodyPr wrap="square" lIns="0" tIns="0" rIns="0" bIns="0" rtlCol="0" anchor="b" anchorCtr="0">
            <a:noAutofit/>
          </a:bodyPr>
          <a:lstStyle/>
          <a:p>
            <a:r>
              <a:rPr lang="en-GB" sz="815">
                <a:solidFill>
                  <a:srgbClr val="828290"/>
                </a:solidFill>
              </a:rPr>
              <a:t>Written by</a:t>
            </a:r>
          </a:p>
        </p:txBody>
      </p:sp>
      <p:grpSp>
        <p:nvGrpSpPr>
          <p:cNvPr id="8" name="Group 7">
            <a:extLst>
              <a:ext uri="{FF2B5EF4-FFF2-40B4-BE49-F238E27FC236}">
                <a16:creationId xmlns:a16="http://schemas.microsoft.com/office/drawing/2014/main" id="{3E847103-4190-BDA1-7E11-A66A05D119E1}"/>
              </a:ext>
            </a:extLst>
          </p:cNvPr>
          <p:cNvGrpSpPr/>
          <p:nvPr userDrawn="1"/>
        </p:nvGrpSpPr>
        <p:grpSpPr>
          <a:xfrm>
            <a:off x="758825" y="4980565"/>
            <a:ext cx="4819498" cy="3683006"/>
            <a:chOff x="485774" y="1291008"/>
            <a:chExt cx="5706110" cy="4360545"/>
          </a:xfrm>
        </p:grpSpPr>
        <p:sp>
          <p:nvSpPr>
            <p:cNvPr id="9" name="Freeform 25">
              <a:extLst>
                <a:ext uri="{FF2B5EF4-FFF2-40B4-BE49-F238E27FC236}">
                  <a16:creationId xmlns:a16="http://schemas.microsoft.com/office/drawing/2014/main" id="{43709B31-3C82-E76B-3485-A8E578BB0FED}"/>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solidFill>
                  <a:schemeClr val="tx1"/>
                </a:solidFill>
              </a:endParaRPr>
            </a:p>
          </p:txBody>
        </p:sp>
        <p:sp>
          <p:nvSpPr>
            <p:cNvPr id="10" name="Freeform 3">
              <a:extLst>
                <a:ext uri="{FF2B5EF4-FFF2-40B4-BE49-F238E27FC236}">
                  <a16:creationId xmlns:a16="http://schemas.microsoft.com/office/drawing/2014/main" id="{8B75697D-ED99-3F76-981A-2611DC9F1D3B}"/>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a:solidFill>
                  <a:schemeClr val="tx1"/>
                </a:solidFill>
              </a:endParaRPr>
            </a:p>
          </p:txBody>
        </p:sp>
      </p:grpSp>
      <p:grpSp>
        <p:nvGrpSpPr>
          <p:cNvPr id="11" name="Group 10">
            <a:extLst>
              <a:ext uri="{FF2B5EF4-FFF2-40B4-BE49-F238E27FC236}">
                <a16:creationId xmlns:a16="http://schemas.microsoft.com/office/drawing/2014/main" id="{6DABA3CA-88FE-D5D8-6461-412359054432}"/>
              </a:ext>
            </a:extLst>
          </p:cNvPr>
          <p:cNvGrpSpPr/>
          <p:nvPr userDrawn="1"/>
        </p:nvGrpSpPr>
        <p:grpSpPr bwMode="black">
          <a:xfrm>
            <a:off x="5953125" y="786807"/>
            <a:ext cx="1219200" cy="1284606"/>
            <a:chOff x="10563224" y="5158158"/>
            <a:chExt cx="1219200" cy="1284606"/>
          </a:xfrm>
        </p:grpSpPr>
        <p:sp>
          <p:nvSpPr>
            <p:cNvPr id="12" name="Freeform 310">
              <a:extLst>
                <a:ext uri="{FF2B5EF4-FFF2-40B4-BE49-F238E27FC236}">
                  <a16:creationId xmlns:a16="http://schemas.microsoft.com/office/drawing/2014/main" id="{CF981D62-5A76-9B75-FA60-84CBDEA72B2D}"/>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solidFill>
                  <a:schemeClr val="tx1"/>
                </a:solidFill>
              </a:endParaRPr>
            </a:p>
          </p:txBody>
        </p:sp>
        <p:sp>
          <p:nvSpPr>
            <p:cNvPr id="13" name="Freeform 311">
              <a:extLst>
                <a:ext uri="{FF2B5EF4-FFF2-40B4-BE49-F238E27FC236}">
                  <a16:creationId xmlns:a16="http://schemas.microsoft.com/office/drawing/2014/main" id="{C5845372-DD72-6C03-AF00-7527616F5D12}"/>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chemeClr val="bg2"/>
            </a:solidFill>
            <a:ln w="63500" cap="flat">
              <a:noFill/>
              <a:prstDash val="solid"/>
              <a:miter/>
            </a:ln>
          </p:spPr>
          <p:txBody>
            <a:bodyPr rtlCol="0" anchor="ctr"/>
            <a:lstStyle/>
            <a:p>
              <a:endParaRPr lang="en-US">
                <a:solidFill>
                  <a:schemeClr val="tx1"/>
                </a:solidFill>
              </a:endParaRPr>
            </a:p>
          </p:txBody>
        </p:sp>
      </p:gr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Chapter 2">
    <p:spTree>
      <p:nvGrpSpPr>
        <p:cNvPr id="1" name=""/>
        <p:cNvGrpSpPr/>
        <p:nvPr/>
      </p:nvGrpSpPr>
      <p:grpSpPr>
        <a:xfrm>
          <a:off x="0" y="0"/>
          <a:ext cx="0" cy="0"/>
          <a:chOff x="0" y="0"/>
          <a:chExt cx="0" cy="0"/>
        </a:xfrm>
      </p:grpSpPr>
      <p:pic>
        <p:nvPicPr>
          <p:cNvPr id="6" name="Picture 5" descr="A group of medical personnel wearing face masks&#10;&#10;AI-generated content may be incorrect.">
            <a:extLst>
              <a:ext uri="{FF2B5EF4-FFF2-40B4-BE49-F238E27FC236}">
                <a16:creationId xmlns:a16="http://schemas.microsoft.com/office/drawing/2014/main" id="{8718F1FD-3904-8863-9E0B-59D2D9F77E23}"/>
              </a:ext>
            </a:extLst>
          </p:cNvPr>
          <p:cNvPicPr>
            <a:picLocks noChangeAspect="1"/>
          </p:cNvPicPr>
          <p:nvPr userDrawn="1"/>
        </p:nvPicPr>
        <p:blipFill>
          <a:blip r:embed="rId2">
            <a:alphaModFix amt="29000"/>
          </a:blip>
          <a:srcRect l="30793" t="618" r="29880" b="-1"/>
          <a:stretch/>
        </p:blipFill>
        <p:spPr>
          <a:xfrm>
            <a:off x="0" y="0"/>
            <a:ext cx="7920039" cy="11063137"/>
          </a:xfrm>
          <a:prstGeom prst="rect">
            <a:avLst/>
          </a:prstGeom>
        </p:spPr>
      </p:pic>
      <p:grpSp>
        <p:nvGrpSpPr>
          <p:cNvPr id="3" name="Logo">
            <a:extLst>
              <a:ext uri="{FF2B5EF4-FFF2-40B4-BE49-F238E27FC236}">
                <a16:creationId xmlns:a16="http://schemas.microsoft.com/office/drawing/2014/main" id="{5DF17517-83C6-190D-3FDF-754FA45B52BD}"/>
              </a:ext>
            </a:extLst>
          </p:cNvPr>
          <p:cNvGrpSpPr>
            <a:grpSpLocks noChangeAspect="1"/>
          </p:cNvGrpSpPr>
          <p:nvPr userDrawn="1"/>
        </p:nvGrpSpPr>
        <p:grpSpPr bwMode="black">
          <a:xfrm>
            <a:off x="7242911" y="10317802"/>
            <a:ext cx="362964" cy="367355"/>
            <a:chOff x="7110" y="4004"/>
            <a:chExt cx="191" cy="196"/>
          </a:xfrm>
        </p:grpSpPr>
        <p:sp>
          <p:nvSpPr>
            <p:cNvPr id="4" name="Freeform 5">
              <a:extLst>
                <a:ext uri="{FF2B5EF4-FFF2-40B4-BE49-F238E27FC236}">
                  <a16:creationId xmlns:a16="http://schemas.microsoft.com/office/drawing/2014/main" id="{9A4CF008-B004-49BE-43F8-70FF18032B35}"/>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62">
                <a:solidFill>
                  <a:schemeClr val="tx1"/>
                </a:solidFill>
                <a:latin typeface="+mn-lt"/>
              </a:endParaRPr>
            </a:p>
          </p:txBody>
        </p:sp>
        <p:sp>
          <p:nvSpPr>
            <p:cNvPr id="2" name="Freeform 6">
              <a:extLst>
                <a:ext uri="{FF2B5EF4-FFF2-40B4-BE49-F238E27FC236}">
                  <a16:creationId xmlns:a16="http://schemas.microsoft.com/office/drawing/2014/main" id="{7A008EA4-B444-D081-7F0F-4EAFD5783A6C}"/>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62">
                <a:solidFill>
                  <a:schemeClr val="tx1"/>
                </a:solidFill>
                <a:latin typeface="+mn-lt"/>
              </a:endParaRPr>
            </a:p>
          </p:txBody>
        </p:sp>
        <p:sp>
          <p:nvSpPr>
            <p:cNvPr id="7" name="Freeform 7">
              <a:extLst>
                <a:ext uri="{FF2B5EF4-FFF2-40B4-BE49-F238E27FC236}">
                  <a16:creationId xmlns:a16="http://schemas.microsoft.com/office/drawing/2014/main" id="{309B4BDD-5204-586B-8FED-85C548DE3BA6}"/>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62">
                <a:solidFill>
                  <a:schemeClr val="tx1"/>
                </a:solidFill>
                <a:latin typeface="+mn-lt"/>
              </a:endParaRPr>
            </a:p>
          </p:txBody>
        </p:sp>
      </p:grpSp>
    </p:spTree>
    <p:extLst>
      <p:ext uri="{BB962C8B-B14F-4D97-AF65-F5344CB8AC3E}">
        <p14:creationId xmlns:p14="http://schemas.microsoft.com/office/powerpoint/2010/main" val="3680505466"/>
      </p:ext>
    </p:extLst>
  </p:cSld>
  <p:clrMapOvr>
    <a:masterClrMapping/>
  </p:clrMapOvr>
  <p:extLst>
    <p:ext uri="{DCECCB84-F9BA-43D5-87BE-67443E8EF086}">
      <p15:sldGuideLst xmlns:p15="http://schemas.microsoft.com/office/powerpoint/2012/main">
        <p15:guide id="1" pos="270">
          <p15:clr>
            <a:srgbClr val="FBAE40"/>
          </p15:clr>
        </p15:guide>
        <p15:guide id="3" pos="4534">
          <p15:clr>
            <a:srgbClr val="FBAE40"/>
          </p15:clr>
        </p15:guide>
        <p15:guide id="5" orient="horz" pos="508">
          <p15:clr>
            <a:srgbClr val="FBAE40"/>
          </p15:clr>
        </p15:guide>
        <p15:guide id="6" orient="horz" pos="418">
          <p15:clr>
            <a:srgbClr val="FBAE40"/>
          </p15:clr>
        </p15:guide>
        <p15:guide id="7" orient="horz" pos="6382">
          <p15:clr>
            <a:srgbClr val="FBAE40"/>
          </p15:clr>
        </p15:guide>
        <p15:guide id="8" orient="horz" pos="826">
          <p15:clr>
            <a:srgbClr val="FBAE40"/>
          </p15:clr>
        </p15:guide>
        <p15:guide id="9" orient="horz" pos="91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Chapter 2">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3891A067-EEC6-D334-A6F3-DBBF4A9B94C8}"/>
              </a:ext>
            </a:extLst>
          </p:cNvPr>
          <p:cNvSpPr txBox="1">
            <a:spLocks/>
          </p:cNvSpPr>
          <p:nvPr userDrawn="1"/>
        </p:nvSpPr>
        <p:spPr>
          <a:xfrm>
            <a:off x="368459" y="10557839"/>
            <a:ext cx="252084" cy="131569"/>
          </a:xfrm>
          <a:prstGeom prst="rect">
            <a:avLst/>
          </a:prstGeom>
        </p:spPr>
        <p:txBody>
          <a:bodyPr wrap="square" lIns="0" tIns="0" rIns="0" bIns="0">
            <a:spAutoFit/>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D5B76411-544C-4F9A-8EDE-9EEB2BD21F95}" type="slidenum">
              <a:rPr lang="en-IN" sz="827" smtClean="0">
                <a:solidFill>
                  <a:schemeClr val="tx1"/>
                </a:solidFill>
                <a:latin typeface="EYInterstate Light" panose="02000506000000020004" pitchFamily="2" charset="0"/>
              </a:rPr>
              <a:t>‹#›</a:t>
            </a:fld>
            <a:endParaRPr sz="827">
              <a:solidFill>
                <a:schemeClr val="tx1"/>
              </a:solidFill>
              <a:latin typeface="EYInterstate Light" panose="02000506000000020004" pitchFamily="2" charset="0"/>
            </a:endParaRPr>
          </a:p>
        </p:txBody>
      </p:sp>
      <p:grpSp>
        <p:nvGrpSpPr>
          <p:cNvPr id="3" name="Logo">
            <a:extLst>
              <a:ext uri="{FF2B5EF4-FFF2-40B4-BE49-F238E27FC236}">
                <a16:creationId xmlns:a16="http://schemas.microsoft.com/office/drawing/2014/main" id="{5DF17517-83C6-190D-3FDF-754FA45B52BD}"/>
              </a:ext>
            </a:extLst>
          </p:cNvPr>
          <p:cNvGrpSpPr>
            <a:grpSpLocks noChangeAspect="1"/>
          </p:cNvGrpSpPr>
          <p:nvPr userDrawn="1"/>
        </p:nvGrpSpPr>
        <p:grpSpPr bwMode="black">
          <a:xfrm>
            <a:off x="7242911" y="10317802"/>
            <a:ext cx="362964" cy="367355"/>
            <a:chOff x="7110" y="4004"/>
            <a:chExt cx="191" cy="196"/>
          </a:xfrm>
        </p:grpSpPr>
        <p:sp>
          <p:nvSpPr>
            <p:cNvPr id="4" name="Freeform 5">
              <a:extLst>
                <a:ext uri="{FF2B5EF4-FFF2-40B4-BE49-F238E27FC236}">
                  <a16:creationId xmlns:a16="http://schemas.microsoft.com/office/drawing/2014/main" id="{9A4CF008-B004-49BE-43F8-70FF18032B35}"/>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62">
                <a:solidFill>
                  <a:schemeClr val="tx1"/>
                </a:solidFill>
                <a:latin typeface="+mn-lt"/>
              </a:endParaRPr>
            </a:p>
          </p:txBody>
        </p:sp>
        <p:sp>
          <p:nvSpPr>
            <p:cNvPr id="2" name="Freeform 6">
              <a:extLst>
                <a:ext uri="{FF2B5EF4-FFF2-40B4-BE49-F238E27FC236}">
                  <a16:creationId xmlns:a16="http://schemas.microsoft.com/office/drawing/2014/main" id="{7A008EA4-B444-D081-7F0F-4EAFD5783A6C}"/>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62">
                <a:solidFill>
                  <a:schemeClr val="tx1"/>
                </a:solidFill>
                <a:latin typeface="+mn-lt"/>
              </a:endParaRPr>
            </a:p>
          </p:txBody>
        </p:sp>
        <p:sp>
          <p:nvSpPr>
            <p:cNvPr id="7" name="Freeform 7">
              <a:extLst>
                <a:ext uri="{FF2B5EF4-FFF2-40B4-BE49-F238E27FC236}">
                  <a16:creationId xmlns:a16="http://schemas.microsoft.com/office/drawing/2014/main" id="{309B4BDD-5204-586B-8FED-85C548DE3BA6}"/>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62">
                <a:solidFill>
                  <a:schemeClr val="tx1"/>
                </a:solidFill>
                <a:latin typeface="+mn-lt"/>
              </a:endParaRPr>
            </a:p>
          </p:txBody>
        </p:sp>
      </p:grpSp>
      <p:sp>
        <p:nvSpPr>
          <p:cNvPr id="14" name="Rectangle 13">
            <a:extLst>
              <a:ext uri="{FF2B5EF4-FFF2-40B4-BE49-F238E27FC236}">
                <a16:creationId xmlns:a16="http://schemas.microsoft.com/office/drawing/2014/main" id="{81C9E03B-05BD-F449-BD28-858D08774F7A}"/>
              </a:ext>
            </a:extLst>
          </p:cNvPr>
          <p:cNvSpPr/>
          <p:nvPr userDrawn="1"/>
        </p:nvSpPr>
        <p:spPr>
          <a:xfrm>
            <a:off x="1" y="238681"/>
            <a:ext cx="3169346" cy="302483"/>
          </a:xfrm>
          <a:prstGeom prst="rect">
            <a:avLst/>
          </a:prstGeom>
          <a:solidFill>
            <a:srgbClr val="2743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2"/>
          </a:p>
        </p:txBody>
      </p:sp>
      <p:sp>
        <p:nvSpPr>
          <p:cNvPr id="25" name="Rectangle 24">
            <a:extLst>
              <a:ext uri="{FF2B5EF4-FFF2-40B4-BE49-F238E27FC236}">
                <a16:creationId xmlns:a16="http://schemas.microsoft.com/office/drawing/2014/main" id="{A33F75AF-81C3-BB2A-DED7-FE872BE78F71}"/>
              </a:ext>
            </a:extLst>
          </p:cNvPr>
          <p:cNvSpPr/>
          <p:nvPr userDrawn="1"/>
        </p:nvSpPr>
        <p:spPr>
          <a:xfrm>
            <a:off x="2" y="10916991"/>
            <a:ext cx="7920038" cy="181803"/>
          </a:xfrm>
          <a:prstGeom prst="rect">
            <a:avLst/>
          </a:prstGeom>
          <a:solidFill>
            <a:srgbClr val="2743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45594" rtl="0" eaLnBrk="1" fontAlgn="auto" latinLnBrk="0" hangingPunct="1">
              <a:lnSpc>
                <a:spcPct val="100000"/>
              </a:lnSpc>
              <a:spcBef>
                <a:spcPts val="0"/>
              </a:spcBef>
              <a:spcAft>
                <a:spcPts val="0"/>
              </a:spcAft>
              <a:buClrTx/>
              <a:buSzTx/>
              <a:buFontTx/>
              <a:buNone/>
              <a:tabLst/>
              <a:defRPr/>
            </a:pPr>
            <a:endParaRPr kumimoji="0" lang="en-US" sz="1862" b="0" i="0" u="none" strike="noStrike" kern="1200" cap="none" spc="0" normalizeH="0" baseline="0" noProof="0">
              <a:ln>
                <a:noFill/>
              </a:ln>
              <a:solidFill>
                <a:srgbClr val="FFFFFF"/>
              </a:solidFill>
              <a:effectLst/>
              <a:uLnTx/>
              <a:uFillTx/>
              <a:latin typeface="EYInterstate"/>
              <a:ea typeface="+mn-ea"/>
              <a:cs typeface="+mn-cs"/>
            </a:endParaRPr>
          </a:p>
        </p:txBody>
      </p:sp>
      <p:sp>
        <p:nvSpPr>
          <p:cNvPr id="18" name="Rectangle 17">
            <a:extLst>
              <a:ext uri="{FF2B5EF4-FFF2-40B4-BE49-F238E27FC236}">
                <a16:creationId xmlns:a16="http://schemas.microsoft.com/office/drawing/2014/main" id="{CF55AB66-BB3B-500E-1233-E9C09D29F598}"/>
              </a:ext>
            </a:extLst>
          </p:cNvPr>
          <p:cNvSpPr/>
          <p:nvPr userDrawn="1"/>
        </p:nvSpPr>
        <p:spPr>
          <a:xfrm rot="5400000">
            <a:off x="3929446" y="-3415982"/>
            <a:ext cx="61142" cy="7920037"/>
          </a:xfrm>
          <a:prstGeom prst="rect">
            <a:avLst/>
          </a:prstGeom>
          <a:gradFill flip="none" rotWithShape="1">
            <a:gsLst>
              <a:gs pos="25000">
                <a:srgbClr val="FFE600"/>
              </a:gs>
              <a:gs pos="38000">
                <a:srgbClr val="FF32FF"/>
              </a:gs>
              <a:gs pos="79000">
                <a:srgbClr val="32FFFF"/>
              </a:gs>
            </a:gsLst>
            <a:lin ang="18600000" scaled="0"/>
            <a:tileRect/>
          </a:gradFill>
          <a:ln w="8181" cap="flat">
            <a:noFill/>
            <a:prstDash val="solid"/>
            <a:miter/>
          </a:ln>
        </p:spPr>
        <p:txBody>
          <a:bodyPr rtlCol="0" anchor="ctr"/>
          <a:lstStyle/>
          <a:p>
            <a:endParaRPr lang="en-US" sz="1862"/>
          </a:p>
        </p:txBody>
      </p:sp>
      <p:sp>
        <p:nvSpPr>
          <p:cNvPr id="8" name="Footer Placeholder 4">
            <a:extLst>
              <a:ext uri="{FF2B5EF4-FFF2-40B4-BE49-F238E27FC236}">
                <a16:creationId xmlns:a16="http://schemas.microsoft.com/office/drawing/2014/main" id="{5661C602-C7F2-5063-BC1E-A5702089B6FD}"/>
              </a:ext>
            </a:extLst>
          </p:cNvPr>
          <p:cNvSpPr>
            <a:spLocks noGrp="1"/>
          </p:cNvSpPr>
          <p:nvPr>
            <p:ph type="ftr" sz="quarter" idx="3"/>
          </p:nvPr>
        </p:nvSpPr>
        <p:spPr>
          <a:xfrm>
            <a:off x="620544" y="10503354"/>
            <a:ext cx="3180293" cy="260492"/>
          </a:xfrm>
          <a:prstGeom prst="rect">
            <a:avLst/>
          </a:prstGeom>
        </p:spPr>
        <p:txBody>
          <a:bodyPr vert="horz" lIns="0" tIns="0" rIns="0" bIns="0" rtlCol="0" anchor="ctr">
            <a:noAutofit/>
          </a:bodyPr>
          <a:lstStyle>
            <a:lvl1pPr algn="l">
              <a:defRPr sz="908">
                <a:solidFill>
                  <a:schemeClr val="bg2"/>
                </a:solidFill>
              </a:defRPr>
            </a:lvl1pPr>
          </a:lstStyle>
          <a:p>
            <a:endParaRPr lang="en-US"/>
          </a:p>
        </p:txBody>
      </p:sp>
      <p:sp>
        <p:nvSpPr>
          <p:cNvPr id="27" name="Rectangle 26">
            <a:extLst>
              <a:ext uri="{FF2B5EF4-FFF2-40B4-BE49-F238E27FC236}">
                <a16:creationId xmlns:a16="http://schemas.microsoft.com/office/drawing/2014/main" id="{197DA7B3-25D4-9A32-5726-FD161AF81ACA}"/>
              </a:ext>
            </a:extLst>
          </p:cNvPr>
          <p:cNvSpPr/>
          <p:nvPr userDrawn="1"/>
        </p:nvSpPr>
        <p:spPr>
          <a:xfrm>
            <a:off x="-1" y="1325510"/>
            <a:ext cx="7920039" cy="1454320"/>
          </a:xfrm>
          <a:prstGeom prst="rect">
            <a:avLst/>
          </a:prstGeom>
          <a:solidFill>
            <a:srgbClr val="E8E8E8">
              <a:lumMod val="75000"/>
              <a:lumOff val="25000"/>
            </a:srgbClr>
          </a:solidFill>
          <a:ln w="19050" cap="flat" cmpd="sng" algn="ctr">
            <a:noFill/>
            <a:prstDash val="solid"/>
            <a:miter lim="800000"/>
          </a:ln>
          <a:effectLst/>
        </p:spPr>
        <p:txBody>
          <a:bodyPr rtlCol="0" anchor="ctr">
            <a:noAutofit/>
          </a:bodyPr>
          <a:lstStyle/>
          <a:p>
            <a:pPr marL="0" marR="0" lvl="0" indent="0" algn="ctr" defTabSz="945594" eaLnBrk="1" fontAlgn="auto" latinLnBrk="0" hangingPunct="1">
              <a:lnSpc>
                <a:spcPct val="100000"/>
              </a:lnSpc>
              <a:spcBef>
                <a:spcPts val="0"/>
              </a:spcBef>
              <a:spcAft>
                <a:spcPts val="0"/>
              </a:spcAft>
              <a:buClrTx/>
              <a:buSzTx/>
              <a:buFontTx/>
              <a:buNone/>
              <a:tabLst/>
              <a:defRPr/>
            </a:pPr>
            <a:endParaRPr kumimoji="0" lang="en-US" sz="1861" b="0" i="0" u="none" strike="noStrike" kern="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23020777"/>
      </p:ext>
    </p:extLst>
  </p:cSld>
  <p:clrMapOvr>
    <a:masterClrMapping/>
  </p:clrMapOvr>
  <p:extLst>
    <p:ext uri="{DCECCB84-F9BA-43D5-87BE-67443E8EF086}">
      <p15:sldGuideLst xmlns:p15="http://schemas.microsoft.com/office/powerpoint/2012/main">
        <p15:guide id="1" pos="270">
          <p15:clr>
            <a:srgbClr val="FBAE40"/>
          </p15:clr>
        </p15:guide>
        <p15:guide id="3" pos="4534">
          <p15:clr>
            <a:srgbClr val="FBAE40"/>
          </p15:clr>
        </p15:guide>
        <p15:guide id="5" orient="horz" pos="508">
          <p15:clr>
            <a:srgbClr val="FBAE40"/>
          </p15:clr>
        </p15:guide>
        <p15:guide id="6" orient="horz" pos="418">
          <p15:clr>
            <a:srgbClr val="FBAE40"/>
          </p15:clr>
        </p15:guide>
        <p15:guide id="7" orient="horz" pos="6382">
          <p15:clr>
            <a:srgbClr val="FBAE40"/>
          </p15:clr>
        </p15:guide>
        <p15:guide id="8" orient="horz" pos="826">
          <p15:clr>
            <a:srgbClr val="FBAE40"/>
          </p15:clr>
        </p15:guide>
        <p15:guide id="9" orient="horz" pos="91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Chapter 2">
    <p:spTree>
      <p:nvGrpSpPr>
        <p:cNvPr id="1" name=""/>
        <p:cNvGrpSpPr/>
        <p:nvPr/>
      </p:nvGrpSpPr>
      <p:grpSpPr>
        <a:xfrm>
          <a:off x="0" y="0"/>
          <a:ext cx="0" cy="0"/>
          <a:chOff x="0" y="0"/>
          <a:chExt cx="0" cy="0"/>
        </a:xfrm>
      </p:grpSpPr>
      <p:pic>
        <p:nvPicPr>
          <p:cNvPr id="3" name="Picture 2" descr="A bright yellow circle&#10;&#10;Description automatically generated with medium confidence">
            <a:extLst>
              <a:ext uri="{FF2B5EF4-FFF2-40B4-BE49-F238E27FC236}">
                <a16:creationId xmlns:a16="http://schemas.microsoft.com/office/drawing/2014/main" id="{1B80E780-EA7C-E16E-5560-A621C19664B1}"/>
              </a:ext>
            </a:extLst>
          </p:cNvPr>
          <p:cNvPicPr>
            <a:picLocks noChangeAspect="1"/>
          </p:cNvPicPr>
          <p:nvPr userDrawn="1"/>
        </p:nvPicPr>
        <p:blipFill>
          <a:blip r:embed="rId2">
            <a:extLst>
              <a:ext uri="{28A0092B-C50C-407E-A947-70E740481C1C}">
                <a14:useLocalDpi xmlns:a14="http://schemas.microsoft.com/office/drawing/2010/main"/>
              </a:ext>
            </a:extLst>
          </a:blip>
          <a:srcRect l="60075"/>
          <a:stretch/>
        </p:blipFill>
        <p:spPr>
          <a:xfrm flipH="1">
            <a:off x="-1" y="1"/>
            <a:ext cx="7920038" cy="11052175"/>
          </a:xfrm>
          <a:prstGeom prst="rect">
            <a:avLst/>
          </a:prstGeom>
        </p:spPr>
      </p:pic>
      <p:sp>
        <p:nvSpPr>
          <p:cNvPr id="6" name="Slide Number Placeholder 4">
            <a:extLst>
              <a:ext uri="{FF2B5EF4-FFF2-40B4-BE49-F238E27FC236}">
                <a16:creationId xmlns:a16="http://schemas.microsoft.com/office/drawing/2014/main" id="{3891A067-EEC6-D334-A6F3-DBBF4A9B94C8}"/>
              </a:ext>
            </a:extLst>
          </p:cNvPr>
          <p:cNvSpPr txBox="1">
            <a:spLocks/>
          </p:cNvSpPr>
          <p:nvPr userDrawn="1"/>
        </p:nvSpPr>
        <p:spPr>
          <a:xfrm>
            <a:off x="563772" y="10762327"/>
            <a:ext cx="172952" cy="131569"/>
          </a:xfrm>
          <a:prstGeom prst="rect">
            <a:avLst/>
          </a:prstGeom>
        </p:spPr>
        <p:txBody>
          <a:bodyPr wrap="square" lIns="0" tIns="0" rIns="0" bIns="0">
            <a:spAutoFit/>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D5B76411-544C-4F9A-8EDE-9EEB2BD21F95}" type="slidenum">
              <a:rPr lang="en-IN" sz="827" smtClean="0">
                <a:solidFill>
                  <a:schemeClr val="bg1"/>
                </a:solidFill>
                <a:latin typeface="EYInterstate Light" panose="02000506000000020004" pitchFamily="2" charset="0"/>
              </a:rPr>
              <a:t>‹#›</a:t>
            </a:fld>
            <a:endParaRPr sz="827">
              <a:solidFill>
                <a:schemeClr val="bg1"/>
              </a:solidFill>
              <a:latin typeface="EYInterstate Light" panose="02000506000000020004" pitchFamily="2" charset="0"/>
            </a:endParaRPr>
          </a:p>
        </p:txBody>
      </p:sp>
    </p:spTree>
    <p:extLst>
      <p:ext uri="{BB962C8B-B14F-4D97-AF65-F5344CB8AC3E}">
        <p14:creationId xmlns:p14="http://schemas.microsoft.com/office/powerpoint/2010/main" val="413687264"/>
      </p:ext>
    </p:extLst>
  </p:cSld>
  <p:clrMapOvr>
    <a:masterClrMapping/>
  </p:clrMapOvr>
  <p:extLst>
    <p:ext uri="{DCECCB84-F9BA-43D5-87BE-67443E8EF086}">
      <p15:sldGuideLst xmlns:p15="http://schemas.microsoft.com/office/powerpoint/2012/main">
        <p15:guide id="1" pos="270">
          <p15:clr>
            <a:srgbClr val="FBAE40"/>
          </p15:clr>
        </p15:guide>
        <p15:guide id="3" pos="4534">
          <p15:clr>
            <a:srgbClr val="FBAE40"/>
          </p15:clr>
        </p15:guide>
        <p15:guide id="5" orient="horz" pos="508">
          <p15:clr>
            <a:srgbClr val="FBAE40"/>
          </p15:clr>
        </p15:guide>
        <p15:guide id="6" orient="horz" pos="418">
          <p15:clr>
            <a:srgbClr val="FBAE40"/>
          </p15:clr>
        </p15:guide>
        <p15:guide id="7" orient="horz" pos="6382">
          <p15:clr>
            <a:srgbClr val="FBAE40"/>
          </p15:clr>
        </p15:guide>
        <p15:guide id="8" orient="horz" pos="826">
          <p15:clr>
            <a:srgbClr val="FBAE40"/>
          </p15:clr>
        </p15:guide>
        <p15:guide id="9" orient="horz" pos="91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hapter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E06EF0-CACB-0739-D042-C710E2D81DD7}"/>
              </a:ext>
            </a:extLst>
          </p:cNvPr>
          <p:cNvSpPr/>
          <p:nvPr userDrawn="1"/>
        </p:nvSpPr>
        <p:spPr>
          <a:xfrm>
            <a:off x="434882" y="10680487"/>
            <a:ext cx="430732" cy="371689"/>
          </a:xfrm>
          <a:prstGeom prst="rect">
            <a:avLst/>
          </a:prstGeom>
          <a:solidFill>
            <a:schemeClr val="tx1">
              <a:lumMod val="60000"/>
              <a:lumOff val="4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2"/>
          </a:p>
        </p:txBody>
      </p:sp>
      <p:sp>
        <p:nvSpPr>
          <p:cNvPr id="6" name="Slide Number Placeholder 4">
            <a:extLst>
              <a:ext uri="{FF2B5EF4-FFF2-40B4-BE49-F238E27FC236}">
                <a16:creationId xmlns:a16="http://schemas.microsoft.com/office/drawing/2014/main" id="{3891A067-EEC6-D334-A6F3-DBBF4A9B94C8}"/>
              </a:ext>
            </a:extLst>
          </p:cNvPr>
          <p:cNvSpPr txBox="1">
            <a:spLocks/>
          </p:cNvSpPr>
          <p:nvPr userDrawn="1"/>
        </p:nvSpPr>
        <p:spPr>
          <a:xfrm>
            <a:off x="563772" y="10762327"/>
            <a:ext cx="172952" cy="131569"/>
          </a:xfrm>
          <a:prstGeom prst="rect">
            <a:avLst/>
          </a:prstGeom>
        </p:spPr>
        <p:txBody>
          <a:bodyPr wrap="square" lIns="0" tIns="0" rIns="0" bIns="0">
            <a:spAutoFit/>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D5B76411-544C-4F9A-8EDE-9EEB2BD21F95}" type="slidenum">
              <a:rPr lang="en-IN" sz="827" smtClean="0">
                <a:solidFill>
                  <a:schemeClr val="tx1"/>
                </a:solidFill>
                <a:latin typeface="EYInterstate Light" panose="02000506000000020004" pitchFamily="2" charset="0"/>
              </a:rPr>
              <a:t>‹#›</a:t>
            </a:fld>
            <a:endParaRPr sz="827">
              <a:solidFill>
                <a:schemeClr val="tx1"/>
              </a:solidFill>
              <a:latin typeface="EYInterstate Light" panose="02000506000000020004" pitchFamily="2" charset="0"/>
            </a:endParaRPr>
          </a:p>
        </p:txBody>
      </p:sp>
      <p:sp>
        <p:nvSpPr>
          <p:cNvPr id="18" name="Rectangle 17">
            <a:extLst>
              <a:ext uri="{FF2B5EF4-FFF2-40B4-BE49-F238E27FC236}">
                <a16:creationId xmlns:a16="http://schemas.microsoft.com/office/drawing/2014/main" id="{A9B8EA96-3063-C4E7-B2FA-897BD87E2398}"/>
              </a:ext>
            </a:extLst>
          </p:cNvPr>
          <p:cNvSpPr>
            <a:spLocks/>
          </p:cNvSpPr>
          <p:nvPr userDrawn="1"/>
        </p:nvSpPr>
        <p:spPr>
          <a:xfrm>
            <a:off x="2" y="10965468"/>
            <a:ext cx="7920038" cy="86707"/>
          </a:xfrm>
          <a:prstGeom prst="rect">
            <a:avLst/>
          </a:prstGeom>
          <a:gradFill flip="none" rotWithShape="1">
            <a:gsLst>
              <a:gs pos="46000">
                <a:srgbClr val="FFE600"/>
              </a:gs>
              <a:gs pos="66000">
                <a:srgbClr val="00C864"/>
              </a:gs>
              <a:gs pos="100000">
                <a:srgbClr val="4696FF"/>
              </a:gs>
            </a:gsLst>
            <a:lin ang="18600000" scaled="0"/>
            <a:tileRect/>
          </a:gradFill>
          <a:ln w="8181"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US" sz="1862" b="0" i="0" u="none" strike="noStrike" cap="none" spc="0" normalizeH="0" baseline="0">
              <a:ln>
                <a:noFill/>
              </a:ln>
              <a:solidFill>
                <a:srgbClr val="2E2E38"/>
              </a:solidFill>
              <a:effectLst/>
              <a:uLnTx/>
              <a:uFillTx/>
              <a:latin typeface="Arial"/>
            </a:endParaRPr>
          </a:p>
        </p:txBody>
      </p:sp>
    </p:spTree>
    <p:extLst>
      <p:ext uri="{BB962C8B-B14F-4D97-AF65-F5344CB8AC3E}">
        <p14:creationId xmlns:p14="http://schemas.microsoft.com/office/powerpoint/2010/main" val="900822950"/>
      </p:ext>
    </p:extLst>
  </p:cSld>
  <p:clrMapOvr>
    <a:masterClrMapping/>
  </p:clrMapOvr>
  <p:extLst>
    <p:ext uri="{DCECCB84-F9BA-43D5-87BE-67443E8EF086}">
      <p15:sldGuideLst xmlns:p15="http://schemas.microsoft.com/office/powerpoint/2012/main">
        <p15:guide id="1" pos="270">
          <p15:clr>
            <a:srgbClr val="FBAE40"/>
          </p15:clr>
        </p15:guide>
        <p15:guide id="3" pos="4534">
          <p15:clr>
            <a:srgbClr val="FBAE40"/>
          </p15:clr>
        </p15:guide>
        <p15:guide id="5" orient="horz" pos="508">
          <p15:clr>
            <a:srgbClr val="FBAE40"/>
          </p15:clr>
        </p15:guide>
        <p15:guide id="6" orient="horz" pos="418">
          <p15:clr>
            <a:srgbClr val="FBAE40"/>
          </p15:clr>
        </p15:guide>
        <p15:guide id="7" orient="horz" pos="6382">
          <p15:clr>
            <a:srgbClr val="FBAE40"/>
          </p15:clr>
        </p15:guide>
        <p15:guide id="8" orient="horz" pos="826">
          <p15:clr>
            <a:srgbClr val="FBAE40"/>
          </p15:clr>
        </p15:guide>
        <p15:guide id="9" orient="horz" pos="91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 Content">
    <p:spTree>
      <p:nvGrpSpPr>
        <p:cNvPr id="1" name=""/>
        <p:cNvGrpSpPr/>
        <p:nvPr/>
      </p:nvGrpSpPr>
      <p:grpSpPr>
        <a:xfrm>
          <a:off x="0" y="0"/>
          <a:ext cx="0" cy="0"/>
          <a:chOff x="0" y="0"/>
          <a:chExt cx="0" cy="0"/>
        </a:xfrm>
      </p:grpSpPr>
      <p:sp>
        <p:nvSpPr>
          <p:cNvPr id="2" name="Title 1"/>
          <p:cNvSpPr>
            <a:spLocks noGrp="1"/>
          </p:cNvSpPr>
          <p:nvPr>
            <p:ph type="title"/>
          </p:nvPr>
        </p:nvSpPr>
        <p:spPr>
          <a:xfrm>
            <a:off x="752627" y="780208"/>
            <a:ext cx="6414789" cy="691838"/>
          </a:xfrm>
        </p:spPr>
        <p:txBody>
          <a:bodyPr vert="horz" lIns="0" tIns="0" rIns="0" bIns="0" rtlCol="0" anchor="t" anchorCtr="0">
            <a:noAutofit/>
          </a:bodyPr>
          <a:lstStyle>
            <a:lvl1pPr>
              <a:defRPr lang="en-US" sz="2227" b="1" dirty="0">
                <a:latin typeface="EYInterstate Light" panose="02000506000000020004" pitchFamily="2" charset="0"/>
              </a:defRPr>
            </a:lvl1pPr>
          </a:lstStyle>
          <a:p>
            <a:pPr lvl="0"/>
            <a:r>
              <a:rPr lang="en-US"/>
              <a:t>Click to edit Master title style</a:t>
            </a:r>
          </a:p>
        </p:txBody>
      </p:sp>
      <p:sp>
        <p:nvSpPr>
          <p:cNvPr id="3" name="Content Placeholder 2"/>
          <p:cNvSpPr>
            <a:spLocks noGrp="1"/>
          </p:cNvSpPr>
          <p:nvPr>
            <p:ph idx="1"/>
          </p:nvPr>
        </p:nvSpPr>
        <p:spPr>
          <a:xfrm>
            <a:off x="752627" y="1710770"/>
            <a:ext cx="6414789" cy="8338200"/>
          </a:xfrm>
          <a:prstGeom prst="rect">
            <a:avLst/>
          </a:prstGeom>
        </p:spPr>
        <p:txBody>
          <a:bodyPr/>
          <a:lstStyle>
            <a:lvl2pPr>
              <a:spcAft>
                <a:spcPts val="162"/>
              </a:spcAft>
              <a:defRPr/>
            </a:lvl2pPr>
            <a:lvl3pPr>
              <a:spcAft>
                <a:spcPts val="162"/>
              </a:spcAft>
              <a:defRPr/>
            </a:lvl3pPr>
            <a:lvl4pPr marL="0" indent="0">
              <a:spcAft>
                <a:spcPts val="162"/>
              </a:spcAft>
              <a:buNone/>
              <a:defRPr sz="835"/>
            </a:lvl4pPr>
            <a:lvl5pPr>
              <a:spcAft>
                <a:spcPts val="162"/>
              </a:spcAf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4">
            <a:extLst>
              <a:ext uri="{FF2B5EF4-FFF2-40B4-BE49-F238E27FC236}">
                <a16:creationId xmlns:a16="http://schemas.microsoft.com/office/drawing/2014/main" id="{0C04E84A-7897-4783-9F3F-0254996C955A}"/>
              </a:ext>
            </a:extLst>
          </p:cNvPr>
          <p:cNvSpPr>
            <a:spLocks noGrp="1"/>
          </p:cNvSpPr>
          <p:nvPr>
            <p:ph type="ftr" sz="quarter" idx="3"/>
          </p:nvPr>
        </p:nvSpPr>
        <p:spPr>
          <a:xfrm>
            <a:off x="1067062" y="10290322"/>
            <a:ext cx="3180293" cy="260492"/>
          </a:xfrm>
          <a:prstGeom prst="rect">
            <a:avLst/>
          </a:prstGeom>
        </p:spPr>
        <p:txBody>
          <a:bodyPr vert="horz" lIns="0" tIns="0" rIns="0" bIns="0" rtlCol="0" anchor="ctr">
            <a:noAutofit/>
          </a:bodyPr>
          <a:lstStyle>
            <a:lvl1pPr algn="l">
              <a:defRPr sz="908">
                <a:solidFill>
                  <a:schemeClr val="bg2"/>
                </a:solidFill>
              </a:defRPr>
            </a:lvl1pPr>
          </a:lstStyle>
          <a:p>
            <a:endParaRPr lang="en-US"/>
          </a:p>
        </p:txBody>
      </p:sp>
      <p:sp>
        <p:nvSpPr>
          <p:cNvPr id="7" name="Slide Number Placeholder 5">
            <a:extLst>
              <a:ext uri="{FF2B5EF4-FFF2-40B4-BE49-F238E27FC236}">
                <a16:creationId xmlns:a16="http://schemas.microsoft.com/office/drawing/2014/main" id="{E4B4D7FA-9005-47C1-8473-09966FF1B2BA}"/>
              </a:ext>
            </a:extLst>
          </p:cNvPr>
          <p:cNvSpPr>
            <a:spLocks noGrp="1"/>
          </p:cNvSpPr>
          <p:nvPr>
            <p:ph type="sldNum" sz="quarter" idx="4"/>
          </p:nvPr>
        </p:nvSpPr>
        <p:spPr>
          <a:xfrm>
            <a:off x="764467" y="10290322"/>
            <a:ext cx="226297" cy="260492"/>
          </a:xfrm>
          <a:prstGeom prst="rect">
            <a:avLst/>
          </a:prstGeom>
        </p:spPr>
        <p:txBody>
          <a:bodyPr vert="horz" lIns="0" tIns="0" rIns="0" bIns="0" rtlCol="0" anchor="ctr">
            <a:noAutofit/>
          </a:bodyPr>
          <a:lstStyle>
            <a:lvl1pPr algn="l">
              <a:defRPr sz="908">
                <a:solidFill>
                  <a:schemeClr val="bg2"/>
                </a:solidFill>
              </a:defRPr>
            </a:lvl1pPr>
          </a:lstStyle>
          <a:p>
            <a:fld id="{71A8527A-C3F4-42C8-B5BA-F9C7CF777672}" type="slidenum">
              <a:rPr lang="en-US" smtClean="0"/>
              <a:t>‹#›</a:t>
            </a:fld>
            <a:endParaRPr lang="en-US"/>
          </a:p>
        </p:txBody>
      </p:sp>
    </p:spTree>
    <p:extLst>
      <p:ext uri="{BB962C8B-B14F-4D97-AF65-F5344CB8AC3E}">
        <p14:creationId xmlns:p14="http://schemas.microsoft.com/office/powerpoint/2010/main" val="217225672"/>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752625" y="780208"/>
            <a:ext cx="6173746" cy="691838"/>
          </a:xfrm>
        </p:spPr>
        <p:txBody>
          <a:bodyPr vert="horz" lIns="0" tIns="0" rIns="0" bIns="0" rtlCol="0" anchor="t" anchorCtr="0">
            <a:noAutofit/>
          </a:bodyPr>
          <a:lstStyle>
            <a:lvl1pPr>
              <a:defRPr lang="en-US" sz="2227" b="1" dirty="0">
                <a:latin typeface="EYInterstate Light" panose="02000506000000020004" pitchFamily="2" charset="0"/>
              </a:defRPr>
            </a:lvl1pPr>
          </a:lstStyle>
          <a:p>
            <a:pPr lvl="0"/>
            <a:r>
              <a:rPr lang="en-US"/>
              <a:t>Click to edit Master title style</a:t>
            </a:r>
          </a:p>
        </p:txBody>
      </p:sp>
      <p:sp>
        <p:nvSpPr>
          <p:cNvPr id="6" name="Slide Number Placeholder 5">
            <a:extLst>
              <a:ext uri="{FF2B5EF4-FFF2-40B4-BE49-F238E27FC236}">
                <a16:creationId xmlns:a16="http://schemas.microsoft.com/office/drawing/2014/main" id="{3A393F2A-C71B-4A0C-A90D-BF985D0E8E5A}"/>
              </a:ext>
            </a:extLst>
          </p:cNvPr>
          <p:cNvSpPr>
            <a:spLocks noGrp="1"/>
          </p:cNvSpPr>
          <p:nvPr>
            <p:ph type="sldNum" sz="quarter" idx="4"/>
          </p:nvPr>
        </p:nvSpPr>
        <p:spPr>
          <a:xfrm>
            <a:off x="764467" y="10290322"/>
            <a:ext cx="226297" cy="260492"/>
          </a:xfrm>
          <a:prstGeom prst="rect">
            <a:avLst/>
          </a:prstGeom>
        </p:spPr>
        <p:txBody>
          <a:bodyPr vert="horz" lIns="0" tIns="0" rIns="0" bIns="0" rtlCol="0" anchor="ctr">
            <a:noAutofit/>
          </a:bodyPr>
          <a:lstStyle>
            <a:lvl1pPr algn="l">
              <a:defRPr sz="908">
                <a:solidFill>
                  <a:schemeClr val="bg2"/>
                </a:solidFill>
              </a:defRPr>
            </a:lvl1pPr>
          </a:lstStyle>
          <a:p>
            <a:fld id="{71A8527A-C3F4-42C8-B5BA-F9C7CF777672}" type="slidenum">
              <a:rPr lang="en-US" smtClean="0"/>
              <a:t>‹#›</a:t>
            </a:fld>
            <a:endParaRPr lang="en-US"/>
          </a:p>
        </p:txBody>
      </p:sp>
      <p:sp>
        <p:nvSpPr>
          <p:cNvPr id="3" name="Rectangle 2">
            <a:extLst>
              <a:ext uri="{FF2B5EF4-FFF2-40B4-BE49-F238E27FC236}">
                <a16:creationId xmlns:a16="http://schemas.microsoft.com/office/drawing/2014/main" id="{F36B651B-B878-CA49-CAD9-F7784DB1F7A5}"/>
              </a:ext>
            </a:extLst>
          </p:cNvPr>
          <p:cNvSpPr/>
          <p:nvPr userDrawn="1"/>
        </p:nvSpPr>
        <p:spPr>
          <a:xfrm>
            <a:off x="2" y="10870371"/>
            <a:ext cx="7920038" cy="181804"/>
          </a:xfrm>
          <a:prstGeom prst="rect">
            <a:avLst/>
          </a:prstGeom>
          <a:solidFill>
            <a:srgbClr val="2743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2"/>
          </a:p>
        </p:txBody>
      </p:sp>
    </p:spTree>
    <p:extLst>
      <p:ext uri="{BB962C8B-B14F-4D97-AF65-F5344CB8AC3E}">
        <p14:creationId xmlns:p14="http://schemas.microsoft.com/office/powerpoint/2010/main" val="825720278"/>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Author + Text">
    <p:spTree>
      <p:nvGrpSpPr>
        <p:cNvPr id="1" name=""/>
        <p:cNvGrpSpPr/>
        <p:nvPr/>
      </p:nvGrpSpPr>
      <p:grpSpPr>
        <a:xfrm>
          <a:off x="0" y="0"/>
          <a:ext cx="0" cy="0"/>
          <a:chOff x="0" y="0"/>
          <a:chExt cx="0" cy="0"/>
        </a:xfrm>
      </p:grpSpPr>
      <p:sp>
        <p:nvSpPr>
          <p:cNvPr id="2" name="Title 1"/>
          <p:cNvSpPr>
            <a:spLocks noGrp="1"/>
          </p:cNvSpPr>
          <p:nvPr>
            <p:ph type="title"/>
          </p:nvPr>
        </p:nvSpPr>
        <p:spPr>
          <a:xfrm>
            <a:off x="2895023" y="796536"/>
            <a:ext cx="4272391" cy="669842"/>
          </a:xfrm>
        </p:spPr>
        <p:txBody>
          <a:bodyPr vert="horz" lIns="0" tIns="0" rIns="0" bIns="0" rtlCol="0" anchor="t" anchorCtr="0">
            <a:noAutofit/>
          </a:bodyPr>
          <a:lstStyle>
            <a:lvl1pPr>
              <a:defRPr lang="en-US" sz="2227" b="1" dirty="0">
                <a:latin typeface="EYInterstate Light" panose="02000506000000020004" pitchFamily="2" charset="0"/>
              </a:defRPr>
            </a:lvl1pPr>
          </a:lstStyle>
          <a:p>
            <a:pPr lvl="0"/>
            <a:r>
              <a:rPr lang="en-US"/>
              <a:t>Click to edit Master title style</a:t>
            </a:r>
          </a:p>
        </p:txBody>
      </p:sp>
      <p:sp>
        <p:nvSpPr>
          <p:cNvPr id="10" name="Text Placeholder 9"/>
          <p:cNvSpPr>
            <a:spLocks noGrp="1"/>
          </p:cNvSpPr>
          <p:nvPr>
            <p:ph type="body" sz="quarter" idx="13"/>
          </p:nvPr>
        </p:nvSpPr>
        <p:spPr>
          <a:xfrm>
            <a:off x="2895023" y="1674605"/>
            <a:ext cx="4272391" cy="3116624"/>
          </a:xfrm>
          <a:prstGeom prst="rect">
            <a:avLst/>
          </a:prstGeom>
        </p:spPr>
        <p:txBody>
          <a:bodyPr tIns="0"/>
          <a:lstStyle>
            <a:lvl1pPr>
              <a:defRPr sz="835"/>
            </a:lvl1pPr>
            <a:lvl2pPr>
              <a:defRPr sz="835"/>
            </a:lvl2pPr>
            <a:lvl3pPr>
              <a:defRPr sz="835"/>
            </a:lvl3pPr>
            <a:lvl4pPr>
              <a:defRPr sz="835"/>
            </a:lvl4pPr>
          </a:lstStyle>
          <a:p>
            <a:pPr lvl="0"/>
            <a:r>
              <a:rPr lang="en-US"/>
              <a:t>Click to edit Master text styles</a:t>
            </a:r>
          </a:p>
        </p:txBody>
      </p:sp>
      <p:sp>
        <p:nvSpPr>
          <p:cNvPr id="22" name="Picture Placeholder 21"/>
          <p:cNvSpPr>
            <a:spLocks noGrp="1"/>
          </p:cNvSpPr>
          <p:nvPr>
            <p:ph type="pic" sz="quarter" idx="14"/>
          </p:nvPr>
        </p:nvSpPr>
        <p:spPr>
          <a:xfrm>
            <a:off x="767554" y="844133"/>
            <a:ext cx="633832" cy="613525"/>
          </a:xfrm>
          <a:prstGeom prst="ellipse">
            <a:avLst/>
          </a:prstGeom>
          <a:noFill/>
        </p:spPr>
        <p:txBody>
          <a:bodyPr anchor="ctr" anchorCtr="0"/>
          <a:lstStyle>
            <a:lvl1pPr algn="ctr">
              <a:defRPr sz="645"/>
            </a:lvl1pPr>
          </a:lstStyle>
          <a:p>
            <a:r>
              <a:rPr lang="en-US"/>
              <a:t>Click icon to add picture</a:t>
            </a:r>
            <a:endParaRPr lang="en-GB"/>
          </a:p>
        </p:txBody>
      </p:sp>
      <p:sp>
        <p:nvSpPr>
          <p:cNvPr id="24" name="Text Placeholder 23"/>
          <p:cNvSpPr>
            <a:spLocks noGrp="1"/>
          </p:cNvSpPr>
          <p:nvPr>
            <p:ph type="body" sz="quarter" idx="15" hasCustomPrompt="1"/>
          </p:nvPr>
        </p:nvSpPr>
        <p:spPr>
          <a:xfrm>
            <a:off x="767543" y="1693672"/>
            <a:ext cx="1772657" cy="334920"/>
          </a:xfrm>
          <a:prstGeom prst="rect">
            <a:avLst/>
          </a:prstGeom>
        </p:spPr>
        <p:txBody>
          <a:bodyPr/>
          <a:lstStyle>
            <a:lvl1pPr>
              <a:spcAft>
                <a:spcPts val="162"/>
              </a:spcAft>
              <a:defRPr sz="835">
                <a:latin typeface="+mj-lt"/>
              </a:defRPr>
            </a:lvl1pPr>
          </a:lstStyle>
          <a:p>
            <a:pPr lvl="0"/>
            <a:r>
              <a:rPr lang="en-US"/>
              <a:t>Authors name</a:t>
            </a:r>
            <a:endParaRPr lang="en-GB"/>
          </a:p>
        </p:txBody>
      </p:sp>
      <p:sp>
        <p:nvSpPr>
          <p:cNvPr id="25" name="Text Placeholder 23"/>
          <p:cNvSpPr>
            <a:spLocks noGrp="1"/>
          </p:cNvSpPr>
          <p:nvPr>
            <p:ph type="body" sz="quarter" idx="16" hasCustomPrompt="1"/>
          </p:nvPr>
        </p:nvSpPr>
        <p:spPr>
          <a:xfrm>
            <a:off x="767886" y="2052194"/>
            <a:ext cx="1772657" cy="186066"/>
          </a:xfrm>
          <a:prstGeom prst="rect">
            <a:avLst/>
          </a:prstGeom>
        </p:spPr>
        <p:txBody>
          <a:bodyPr/>
          <a:lstStyle>
            <a:lvl1pPr>
              <a:spcAft>
                <a:spcPts val="162"/>
              </a:spcAft>
              <a:defRPr sz="835">
                <a:latin typeface="+mn-lt"/>
              </a:defRPr>
            </a:lvl1pPr>
          </a:lstStyle>
          <a:p>
            <a:pPr lvl="0"/>
            <a:r>
              <a:rPr lang="en-US"/>
              <a:t>Job title</a:t>
            </a:r>
            <a:endParaRPr lang="en-GB"/>
          </a:p>
        </p:txBody>
      </p:sp>
      <p:sp>
        <p:nvSpPr>
          <p:cNvPr id="31" name="Text Placeholder 23"/>
          <p:cNvSpPr>
            <a:spLocks noGrp="1"/>
          </p:cNvSpPr>
          <p:nvPr>
            <p:ph type="body" sz="quarter" idx="17" hasCustomPrompt="1"/>
          </p:nvPr>
        </p:nvSpPr>
        <p:spPr>
          <a:xfrm>
            <a:off x="767886" y="2633912"/>
            <a:ext cx="1772657" cy="930334"/>
          </a:xfrm>
          <a:prstGeom prst="rect">
            <a:avLst/>
          </a:prstGeom>
        </p:spPr>
        <p:txBody>
          <a:bodyPr/>
          <a:lstStyle>
            <a:lvl1pPr>
              <a:spcAft>
                <a:spcPts val="162"/>
              </a:spcAft>
              <a:defRPr sz="835">
                <a:latin typeface="+mn-lt"/>
              </a:defRPr>
            </a:lvl1pPr>
          </a:lstStyle>
          <a:p>
            <a:pPr lvl="0"/>
            <a:r>
              <a:rPr lang="en-US"/>
              <a:t>Contact</a:t>
            </a:r>
            <a:endParaRPr lang="en-GB"/>
          </a:p>
        </p:txBody>
      </p:sp>
      <p:cxnSp>
        <p:nvCxnSpPr>
          <p:cNvPr id="26" name="Straight Connector 25"/>
          <p:cNvCxnSpPr/>
          <p:nvPr/>
        </p:nvCxnSpPr>
        <p:spPr>
          <a:xfrm>
            <a:off x="767552" y="2392502"/>
            <a:ext cx="1584075" cy="0"/>
          </a:xfrm>
          <a:prstGeom prst="line">
            <a:avLst/>
          </a:prstGeom>
          <a:ln>
            <a:solidFill>
              <a:srgbClr val="C4C4CD"/>
            </a:solidFill>
          </a:ln>
        </p:spPr>
        <p:style>
          <a:lnRef idx="1">
            <a:schemeClr val="accent1"/>
          </a:lnRef>
          <a:fillRef idx="0">
            <a:schemeClr val="accent1"/>
          </a:fillRef>
          <a:effectRef idx="0">
            <a:schemeClr val="accent1"/>
          </a:effectRef>
          <a:fontRef idx="minor">
            <a:schemeClr val="tx1"/>
          </a:fontRef>
        </p:style>
      </p:cxnSp>
      <p:sp>
        <p:nvSpPr>
          <p:cNvPr id="33" name="Text Placeholder 9">
            <a:extLst>
              <a:ext uri="{FF2B5EF4-FFF2-40B4-BE49-F238E27FC236}">
                <a16:creationId xmlns:a16="http://schemas.microsoft.com/office/drawing/2014/main" id="{B7152DB9-3064-4CED-838F-35E1C6A42442}"/>
              </a:ext>
            </a:extLst>
          </p:cNvPr>
          <p:cNvSpPr>
            <a:spLocks noGrp="1"/>
          </p:cNvSpPr>
          <p:nvPr>
            <p:ph type="body" sz="quarter" idx="18"/>
          </p:nvPr>
        </p:nvSpPr>
        <p:spPr>
          <a:xfrm>
            <a:off x="767542" y="5331681"/>
            <a:ext cx="6399874" cy="3116624"/>
          </a:xfrm>
          <a:prstGeom prst="rect">
            <a:avLst/>
          </a:prstGeom>
        </p:spPr>
        <p:txBody>
          <a:bodyPr tIns="0"/>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Footer Placeholder 4">
            <a:extLst>
              <a:ext uri="{FF2B5EF4-FFF2-40B4-BE49-F238E27FC236}">
                <a16:creationId xmlns:a16="http://schemas.microsoft.com/office/drawing/2014/main" id="{FA259D0B-2012-46C0-A4D9-3C0E8AD1694B}"/>
              </a:ext>
            </a:extLst>
          </p:cNvPr>
          <p:cNvSpPr>
            <a:spLocks noGrp="1"/>
          </p:cNvSpPr>
          <p:nvPr>
            <p:ph type="ftr" sz="quarter" idx="3"/>
          </p:nvPr>
        </p:nvSpPr>
        <p:spPr>
          <a:xfrm>
            <a:off x="1067062" y="10290322"/>
            <a:ext cx="3180293" cy="260492"/>
          </a:xfrm>
          <a:prstGeom prst="rect">
            <a:avLst/>
          </a:prstGeom>
        </p:spPr>
        <p:txBody>
          <a:bodyPr vert="horz" lIns="0" tIns="0" rIns="0" bIns="0" rtlCol="0" anchor="ctr">
            <a:noAutofit/>
          </a:bodyPr>
          <a:lstStyle>
            <a:lvl1pPr algn="l">
              <a:defRPr sz="908">
                <a:solidFill>
                  <a:schemeClr val="bg2"/>
                </a:solidFill>
              </a:defRPr>
            </a:lvl1pPr>
          </a:lstStyle>
          <a:p>
            <a:endParaRPr lang="en-US"/>
          </a:p>
        </p:txBody>
      </p:sp>
      <p:sp>
        <p:nvSpPr>
          <p:cNvPr id="13" name="Slide Number Placeholder 5">
            <a:extLst>
              <a:ext uri="{FF2B5EF4-FFF2-40B4-BE49-F238E27FC236}">
                <a16:creationId xmlns:a16="http://schemas.microsoft.com/office/drawing/2014/main" id="{ABFAAD5C-B2B6-4A56-A871-EC0CD3D0F6C8}"/>
              </a:ext>
            </a:extLst>
          </p:cNvPr>
          <p:cNvSpPr>
            <a:spLocks noGrp="1"/>
          </p:cNvSpPr>
          <p:nvPr>
            <p:ph type="sldNum" sz="quarter" idx="4"/>
          </p:nvPr>
        </p:nvSpPr>
        <p:spPr>
          <a:xfrm>
            <a:off x="764467" y="10290322"/>
            <a:ext cx="226297" cy="260492"/>
          </a:xfrm>
          <a:prstGeom prst="rect">
            <a:avLst/>
          </a:prstGeom>
        </p:spPr>
        <p:txBody>
          <a:bodyPr vert="horz" lIns="0" tIns="0" rIns="0" bIns="0" rtlCol="0" anchor="ctr">
            <a:noAutofit/>
          </a:bodyPr>
          <a:lstStyle>
            <a:lvl1pPr algn="l">
              <a:defRPr sz="908">
                <a:solidFill>
                  <a:schemeClr val="bg2"/>
                </a:solidFill>
              </a:defRPr>
            </a:lvl1pPr>
          </a:lstStyle>
          <a:p>
            <a:fld id="{71A8527A-C3F4-42C8-B5BA-F9C7CF777672}" type="slidenum">
              <a:rPr lang="en-US" smtClean="0"/>
              <a:t>‹#›</a:t>
            </a:fld>
            <a:endParaRPr lang="en-US"/>
          </a:p>
        </p:txBody>
      </p:sp>
    </p:spTree>
    <p:extLst>
      <p:ext uri="{BB962C8B-B14F-4D97-AF65-F5344CB8AC3E}">
        <p14:creationId xmlns:p14="http://schemas.microsoft.com/office/powerpoint/2010/main" val="4119609513"/>
      </p:ext>
    </p:extLst>
  </p:cSld>
  <p:clrMapOvr>
    <a:masterClrMapping/>
  </p:clrMapOvr>
  <p:hf hdr="0" dt="0"/>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Author, Link + Text">
    <p:spTree>
      <p:nvGrpSpPr>
        <p:cNvPr id="1" name=""/>
        <p:cNvGrpSpPr/>
        <p:nvPr/>
      </p:nvGrpSpPr>
      <p:grpSpPr>
        <a:xfrm>
          <a:off x="0" y="0"/>
          <a:ext cx="0" cy="0"/>
          <a:chOff x="0" y="0"/>
          <a:chExt cx="0" cy="0"/>
        </a:xfrm>
      </p:grpSpPr>
      <p:sp>
        <p:nvSpPr>
          <p:cNvPr id="2" name="Title 1"/>
          <p:cNvSpPr>
            <a:spLocks noGrp="1"/>
          </p:cNvSpPr>
          <p:nvPr>
            <p:ph type="title"/>
          </p:nvPr>
        </p:nvSpPr>
        <p:spPr>
          <a:xfrm>
            <a:off x="2823918" y="796536"/>
            <a:ext cx="4343499" cy="669842"/>
          </a:xfrm>
        </p:spPr>
        <p:txBody>
          <a:bodyPr/>
          <a:lstStyle>
            <a:lvl1pPr>
              <a:defRPr sz="2227" b="1"/>
            </a:lvl1pPr>
          </a:lstStyle>
          <a:p>
            <a:r>
              <a:rPr lang="en-US"/>
              <a:t>Click to edit Master title style</a:t>
            </a:r>
          </a:p>
        </p:txBody>
      </p:sp>
      <p:sp>
        <p:nvSpPr>
          <p:cNvPr id="10" name="Text Placeholder 9"/>
          <p:cNvSpPr>
            <a:spLocks noGrp="1"/>
          </p:cNvSpPr>
          <p:nvPr>
            <p:ph type="body" sz="quarter" idx="13"/>
          </p:nvPr>
        </p:nvSpPr>
        <p:spPr>
          <a:xfrm>
            <a:off x="2823918" y="1674607"/>
            <a:ext cx="4343499" cy="7432148"/>
          </a:xfrm>
          <a:prstGeom prst="rect">
            <a:avLst/>
          </a:prstGeom>
        </p:spPr>
        <p:txBody>
          <a:bodyPr tIns="0"/>
          <a:lstStyle>
            <a:lvl1pPr>
              <a:defRPr sz="835"/>
            </a:lvl1pPr>
            <a:lvl4pPr marL="145046" indent="-145046">
              <a:defRPr lang="en-US" sz="1131" kern="1200" dirty="0">
                <a:solidFill>
                  <a:schemeClr val="bg2"/>
                </a:solidFill>
                <a:latin typeface="+mn-lt"/>
                <a:ea typeface="+mn-ea"/>
                <a:cs typeface="+mn-cs"/>
              </a:defRPr>
            </a:lvl4pPr>
          </a:lstStyle>
          <a:p>
            <a:pPr lvl="0"/>
            <a:r>
              <a:rPr lang="en-US"/>
              <a:t>Click to edit Master text styles</a:t>
            </a:r>
          </a:p>
        </p:txBody>
      </p:sp>
      <p:sp>
        <p:nvSpPr>
          <p:cNvPr id="22" name="Picture Placeholder 21"/>
          <p:cNvSpPr>
            <a:spLocks noGrp="1"/>
          </p:cNvSpPr>
          <p:nvPr>
            <p:ph type="pic" sz="quarter" idx="14"/>
          </p:nvPr>
        </p:nvSpPr>
        <p:spPr>
          <a:xfrm>
            <a:off x="767557" y="844133"/>
            <a:ext cx="633832" cy="613525"/>
          </a:xfrm>
          <a:prstGeom prst="ellipse">
            <a:avLst/>
          </a:prstGeom>
          <a:noFill/>
        </p:spPr>
        <p:txBody>
          <a:bodyPr anchor="ctr" anchorCtr="0"/>
          <a:lstStyle>
            <a:lvl1pPr algn="ctr">
              <a:defRPr sz="645"/>
            </a:lvl1pPr>
          </a:lstStyle>
          <a:p>
            <a:r>
              <a:rPr lang="en-US"/>
              <a:t>Click icon to add picture</a:t>
            </a:r>
            <a:endParaRPr lang="en-GB"/>
          </a:p>
        </p:txBody>
      </p:sp>
      <p:sp>
        <p:nvSpPr>
          <p:cNvPr id="24" name="Text Placeholder 23"/>
          <p:cNvSpPr>
            <a:spLocks noGrp="1"/>
          </p:cNvSpPr>
          <p:nvPr>
            <p:ph type="body" sz="quarter" idx="15" hasCustomPrompt="1"/>
          </p:nvPr>
        </p:nvSpPr>
        <p:spPr>
          <a:xfrm>
            <a:off x="767546" y="1693672"/>
            <a:ext cx="1772657" cy="334920"/>
          </a:xfrm>
          <a:prstGeom prst="rect">
            <a:avLst/>
          </a:prstGeom>
        </p:spPr>
        <p:txBody>
          <a:bodyPr/>
          <a:lstStyle>
            <a:lvl1pPr>
              <a:spcAft>
                <a:spcPts val="162"/>
              </a:spcAft>
              <a:defRPr sz="835">
                <a:latin typeface="+mj-lt"/>
              </a:defRPr>
            </a:lvl1pPr>
          </a:lstStyle>
          <a:p>
            <a:pPr lvl="0"/>
            <a:r>
              <a:rPr lang="en-US"/>
              <a:t>Authors name</a:t>
            </a:r>
            <a:endParaRPr lang="en-GB"/>
          </a:p>
        </p:txBody>
      </p:sp>
      <p:sp>
        <p:nvSpPr>
          <p:cNvPr id="25" name="Text Placeholder 23"/>
          <p:cNvSpPr>
            <a:spLocks noGrp="1"/>
          </p:cNvSpPr>
          <p:nvPr>
            <p:ph type="body" sz="quarter" idx="16" hasCustomPrompt="1"/>
          </p:nvPr>
        </p:nvSpPr>
        <p:spPr>
          <a:xfrm>
            <a:off x="767889" y="2052194"/>
            <a:ext cx="1772657" cy="186066"/>
          </a:xfrm>
          <a:prstGeom prst="rect">
            <a:avLst/>
          </a:prstGeom>
        </p:spPr>
        <p:txBody>
          <a:bodyPr/>
          <a:lstStyle>
            <a:lvl1pPr>
              <a:spcAft>
                <a:spcPts val="162"/>
              </a:spcAft>
              <a:defRPr sz="835">
                <a:latin typeface="+mn-lt"/>
              </a:defRPr>
            </a:lvl1pPr>
          </a:lstStyle>
          <a:p>
            <a:pPr lvl="0"/>
            <a:r>
              <a:rPr lang="en-US"/>
              <a:t>Job title</a:t>
            </a:r>
            <a:endParaRPr lang="en-GB"/>
          </a:p>
        </p:txBody>
      </p:sp>
      <p:sp>
        <p:nvSpPr>
          <p:cNvPr id="31" name="Text Placeholder 23"/>
          <p:cNvSpPr>
            <a:spLocks noGrp="1"/>
          </p:cNvSpPr>
          <p:nvPr>
            <p:ph type="body" sz="quarter" idx="17" hasCustomPrompt="1"/>
          </p:nvPr>
        </p:nvSpPr>
        <p:spPr>
          <a:xfrm>
            <a:off x="767889" y="2831940"/>
            <a:ext cx="1772657" cy="930334"/>
          </a:xfrm>
          <a:prstGeom prst="rect">
            <a:avLst/>
          </a:prstGeom>
        </p:spPr>
        <p:txBody>
          <a:bodyPr/>
          <a:lstStyle>
            <a:lvl1pPr>
              <a:spcAft>
                <a:spcPts val="162"/>
              </a:spcAft>
              <a:defRPr sz="835">
                <a:latin typeface="+mn-lt"/>
              </a:defRPr>
            </a:lvl1pPr>
          </a:lstStyle>
          <a:p>
            <a:pPr lvl="0"/>
            <a:r>
              <a:rPr lang="en-US"/>
              <a:t>Contact</a:t>
            </a:r>
            <a:endParaRPr lang="en-GB"/>
          </a:p>
        </p:txBody>
      </p:sp>
      <p:cxnSp>
        <p:nvCxnSpPr>
          <p:cNvPr id="26" name="Straight Connector 25"/>
          <p:cNvCxnSpPr/>
          <p:nvPr/>
        </p:nvCxnSpPr>
        <p:spPr>
          <a:xfrm>
            <a:off x="767555" y="2590049"/>
            <a:ext cx="1584075" cy="0"/>
          </a:xfrm>
          <a:prstGeom prst="line">
            <a:avLst/>
          </a:prstGeom>
          <a:ln>
            <a:solidFill>
              <a:srgbClr val="C4C4CD"/>
            </a:solidFill>
          </a:ln>
        </p:spPr>
        <p:style>
          <a:lnRef idx="1">
            <a:schemeClr val="accent1"/>
          </a:lnRef>
          <a:fillRef idx="0">
            <a:schemeClr val="accent1"/>
          </a:fillRef>
          <a:effectRef idx="0">
            <a:schemeClr val="accent1"/>
          </a:effectRef>
          <a:fontRef idx="minor">
            <a:schemeClr val="tx1"/>
          </a:fontRef>
        </p:style>
      </p:cxnSp>
      <p:sp>
        <p:nvSpPr>
          <p:cNvPr id="13" name="Text Placeholder 23"/>
          <p:cNvSpPr>
            <a:spLocks noGrp="1"/>
          </p:cNvSpPr>
          <p:nvPr>
            <p:ph type="body" sz="quarter" idx="18" hasCustomPrompt="1"/>
          </p:nvPr>
        </p:nvSpPr>
        <p:spPr>
          <a:xfrm>
            <a:off x="767546" y="2261379"/>
            <a:ext cx="1772657" cy="186066"/>
          </a:xfrm>
          <a:prstGeom prst="rect">
            <a:avLst/>
          </a:prstGeom>
        </p:spPr>
        <p:txBody>
          <a:bodyPr/>
          <a:lstStyle>
            <a:lvl1pPr>
              <a:spcAft>
                <a:spcPts val="162"/>
              </a:spcAft>
              <a:defRPr sz="835" baseline="0">
                <a:solidFill>
                  <a:srgbClr val="747480"/>
                </a:solidFill>
                <a:latin typeface="+mn-lt"/>
              </a:defRPr>
            </a:lvl1pPr>
          </a:lstStyle>
          <a:p>
            <a:pPr lvl="0"/>
            <a:r>
              <a:rPr lang="en-US"/>
              <a:t>Profile link</a:t>
            </a:r>
            <a:endParaRPr lang="en-GB"/>
          </a:p>
        </p:txBody>
      </p:sp>
      <p:sp>
        <p:nvSpPr>
          <p:cNvPr id="15" name="Footer Placeholder 4">
            <a:extLst>
              <a:ext uri="{FF2B5EF4-FFF2-40B4-BE49-F238E27FC236}">
                <a16:creationId xmlns:a16="http://schemas.microsoft.com/office/drawing/2014/main" id="{33357214-30E6-4880-91C9-63AF5669E27D}"/>
              </a:ext>
            </a:extLst>
          </p:cNvPr>
          <p:cNvSpPr>
            <a:spLocks noGrp="1"/>
          </p:cNvSpPr>
          <p:nvPr>
            <p:ph type="ftr" sz="quarter" idx="3"/>
          </p:nvPr>
        </p:nvSpPr>
        <p:spPr>
          <a:xfrm>
            <a:off x="1067062" y="10137922"/>
            <a:ext cx="3180293" cy="260492"/>
          </a:xfrm>
          <a:prstGeom prst="rect">
            <a:avLst/>
          </a:prstGeom>
        </p:spPr>
        <p:txBody>
          <a:bodyPr vert="horz" lIns="0" tIns="0" rIns="0" bIns="0" rtlCol="0" anchor="ctr">
            <a:noAutofit/>
          </a:bodyPr>
          <a:lstStyle>
            <a:lvl1pPr algn="l">
              <a:defRPr sz="908">
                <a:solidFill>
                  <a:schemeClr val="bg2"/>
                </a:solidFill>
              </a:defRPr>
            </a:lvl1pPr>
          </a:lstStyle>
          <a:p>
            <a:endParaRPr lang="en-US"/>
          </a:p>
        </p:txBody>
      </p:sp>
      <p:sp>
        <p:nvSpPr>
          <p:cNvPr id="16" name="Slide Number Placeholder 5">
            <a:extLst>
              <a:ext uri="{FF2B5EF4-FFF2-40B4-BE49-F238E27FC236}">
                <a16:creationId xmlns:a16="http://schemas.microsoft.com/office/drawing/2014/main" id="{D485926F-790A-433A-94F2-02FFE35504BE}"/>
              </a:ext>
            </a:extLst>
          </p:cNvPr>
          <p:cNvSpPr>
            <a:spLocks noGrp="1"/>
          </p:cNvSpPr>
          <p:nvPr>
            <p:ph type="sldNum" sz="quarter" idx="4"/>
          </p:nvPr>
        </p:nvSpPr>
        <p:spPr>
          <a:xfrm>
            <a:off x="764467" y="10137922"/>
            <a:ext cx="226297" cy="260492"/>
          </a:xfrm>
          <a:prstGeom prst="rect">
            <a:avLst/>
          </a:prstGeom>
        </p:spPr>
        <p:txBody>
          <a:bodyPr vert="horz" lIns="0" tIns="0" rIns="0" bIns="0" rtlCol="0" anchor="ctr">
            <a:noAutofit/>
          </a:bodyPr>
          <a:lstStyle>
            <a:lvl1pPr algn="l">
              <a:defRPr sz="908">
                <a:solidFill>
                  <a:schemeClr val="bg2"/>
                </a:solidFill>
              </a:defRPr>
            </a:lvl1pPr>
          </a:lstStyle>
          <a:p>
            <a:fld id="{71A8527A-C3F4-42C8-B5BA-F9C7CF777672}" type="slidenum">
              <a:rPr lang="en-US" smtClean="0"/>
              <a:t>‹#›</a:t>
            </a:fld>
            <a:endParaRPr lang="en-US"/>
          </a:p>
        </p:txBody>
      </p:sp>
    </p:spTree>
    <p:extLst>
      <p:ext uri="{BB962C8B-B14F-4D97-AF65-F5344CB8AC3E}">
        <p14:creationId xmlns:p14="http://schemas.microsoft.com/office/powerpoint/2010/main" val="244676952"/>
      </p:ext>
    </p:extLst>
  </p:cSld>
  <p:clrMapOvr>
    <a:masterClrMapping/>
  </p:clrMapOvr>
  <p:hf hdr="0" dt="0"/>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Only+Footnote">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2232797" y="780210"/>
            <a:ext cx="4932101" cy="8170594"/>
          </a:xfrm>
          <a:prstGeom prst="rect">
            <a:avLst/>
          </a:prstGeom>
        </p:spPr>
        <p:txBody>
          <a:bodyPr/>
          <a:lstStyle>
            <a:lvl1pPr>
              <a:defRPr sz="835"/>
            </a:lvl1pPr>
            <a:lvl2pPr>
              <a:defRPr sz="835"/>
            </a:lvl2pPr>
            <a:lvl3pPr>
              <a:defRPr sz="835"/>
            </a:lvl3pPr>
            <a:lvl4pPr>
              <a:defRPr sz="835"/>
            </a:lvl4pPr>
          </a:lstStyle>
          <a:p>
            <a:pPr lvl="0"/>
            <a:r>
              <a:rPr lang="en-US"/>
              <a:t>Click to edit Master text styles</a:t>
            </a:r>
          </a:p>
        </p:txBody>
      </p:sp>
      <p:cxnSp>
        <p:nvCxnSpPr>
          <p:cNvPr id="8" name="Straight Connector 7">
            <a:extLst>
              <a:ext uri="{FF2B5EF4-FFF2-40B4-BE49-F238E27FC236}">
                <a16:creationId xmlns:a16="http://schemas.microsoft.com/office/drawing/2014/main" id="{53197753-D75C-AA4A-913D-A8E2102F8C70}"/>
              </a:ext>
            </a:extLst>
          </p:cNvPr>
          <p:cNvCxnSpPr>
            <a:cxnSpLocks/>
          </p:cNvCxnSpPr>
          <p:nvPr/>
        </p:nvCxnSpPr>
        <p:spPr>
          <a:xfrm>
            <a:off x="2235312" y="9092252"/>
            <a:ext cx="4932101" cy="0"/>
          </a:xfrm>
          <a:prstGeom prst="line">
            <a:avLst/>
          </a:prstGeom>
          <a:ln w="6350">
            <a:solidFill>
              <a:srgbClr val="C4C4CD"/>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F7883C5B-8BDD-DC45-8CC7-A82C47E1779F}"/>
              </a:ext>
            </a:extLst>
          </p:cNvPr>
          <p:cNvSpPr>
            <a:spLocks noGrp="1"/>
          </p:cNvSpPr>
          <p:nvPr>
            <p:ph type="body" sz="quarter" idx="14" hasCustomPrompt="1"/>
          </p:nvPr>
        </p:nvSpPr>
        <p:spPr>
          <a:xfrm>
            <a:off x="2235313" y="9268190"/>
            <a:ext cx="4929587" cy="631788"/>
          </a:xfrm>
        </p:spPr>
        <p:txBody>
          <a:bodyPr/>
          <a:lstStyle>
            <a:lvl1pPr>
              <a:defRPr sz="741">
                <a:solidFill>
                  <a:srgbClr val="747480"/>
                </a:solidFill>
              </a:defRPr>
            </a:lvl1pPr>
          </a:lstStyle>
          <a:p>
            <a:pPr lvl="0"/>
            <a:r>
              <a:rPr lang="en-US"/>
              <a:t>Footnotes, EY interstate Light 8pt -</a:t>
            </a:r>
          </a:p>
        </p:txBody>
      </p:sp>
      <p:sp>
        <p:nvSpPr>
          <p:cNvPr id="10" name="Footer Placeholder 4">
            <a:extLst>
              <a:ext uri="{FF2B5EF4-FFF2-40B4-BE49-F238E27FC236}">
                <a16:creationId xmlns:a16="http://schemas.microsoft.com/office/drawing/2014/main" id="{F39F3198-C32D-4F02-8C5E-E67FEEF0E1B4}"/>
              </a:ext>
            </a:extLst>
          </p:cNvPr>
          <p:cNvSpPr>
            <a:spLocks noGrp="1"/>
          </p:cNvSpPr>
          <p:nvPr>
            <p:ph type="ftr" sz="quarter" idx="3"/>
          </p:nvPr>
        </p:nvSpPr>
        <p:spPr>
          <a:xfrm>
            <a:off x="1067062" y="10290322"/>
            <a:ext cx="3180293" cy="260492"/>
          </a:xfrm>
          <a:prstGeom prst="rect">
            <a:avLst/>
          </a:prstGeom>
        </p:spPr>
        <p:txBody>
          <a:bodyPr vert="horz" lIns="0" tIns="0" rIns="0" bIns="0" rtlCol="0" anchor="ctr">
            <a:noAutofit/>
          </a:bodyPr>
          <a:lstStyle>
            <a:lvl1pPr algn="l">
              <a:defRPr sz="908">
                <a:solidFill>
                  <a:schemeClr val="bg2"/>
                </a:solidFill>
              </a:defRPr>
            </a:lvl1pPr>
          </a:lstStyle>
          <a:p>
            <a:endParaRPr lang="en-US"/>
          </a:p>
        </p:txBody>
      </p:sp>
      <p:sp>
        <p:nvSpPr>
          <p:cNvPr id="11" name="Slide Number Placeholder 5">
            <a:extLst>
              <a:ext uri="{FF2B5EF4-FFF2-40B4-BE49-F238E27FC236}">
                <a16:creationId xmlns:a16="http://schemas.microsoft.com/office/drawing/2014/main" id="{C1EA6FC2-08DC-44EA-BD34-6F270F382779}"/>
              </a:ext>
            </a:extLst>
          </p:cNvPr>
          <p:cNvSpPr>
            <a:spLocks noGrp="1"/>
          </p:cNvSpPr>
          <p:nvPr>
            <p:ph type="sldNum" sz="quarter" idx="4"/>
          </p:nvPr>
        </p:nvSpPr>
        <p:spPr>
          <a:xfrm>
            <a:off x="764467" y="10290322"/>
            <a:ext cx="226297" cy="260492"/>
          </a:xfrm>
          <a:prstGeom prst="rect">
            <a:avLst/>
          </a:prstGeom>
        </p:spPr>
        <p:txBody>
          <a:bodyPr vert="horz" lIns="0" tIns="0" rIns="0" bIns="0" rtlCol="0" anchor="ctr">
            <a:noAutofit/>
          </a:bodyPr>
          <a:lstStyle>
            <a:lvl1pPr algn="l">
              <a:defRPr sz="908">
                <a:solidFill>
                  <a:schemeClr val="bg2"/>
                </a:solidFill>
              </a:defRPr>
            </a:lvl1pPr>
          </a:lstStyle>
          <a:p>
            <a:fld id="{71A8527A-C3F4-42C8-B5BA-F9C7CF777672}" type="slidenum">
              <a:rPr lang="en-US" smtClean="0"/>
              <a:t>‹#›</a:t>
            </a:fld>
            <a:endParaRPr lang="en-US"/>
          </a:p>
        </p:txBody>
      </p:sp>
    </p:spTree>
    <p:extLst>
      <p:ext uri="{BB962C8B-B14F-4D97-AF65-F5344CB8AC3E}">
        <p14:creationId xmlns:p14="http://schemas.microsoft.com/office/powerpoint/2010/main" val="2711612761"/>
      </p:ext>
    </p:extLst>
  </p:cSld>
  <p:clrMapOvr>
    <a:masterClrMapping/>
  </p:clrMapOvr>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Quote 2 ">
    <p:bg>
      <p:bgPr>
        <a:solidFill>
          <a:schemeClr val="bg1"/>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3"/>
          </p:nvPr>
        </p:nvSpPr>
        <p:spPr>
          <a:xfrm>
            <a:off x="4" y="4"/>
            <a:ext cx="7920038" cy="11052175"/>
          </a:xfrm>
          <a:prstGeom prst="rect">
            <a:avLst/>
          </a:prstGeom>
          <a:solidFill>
            <a:schemeClr val="bg1">
              <a:lumMod val="95000"/>
            </a:schemeClr>
          </a:solidFill>
        </p:spPr>
        <p:txBody>
          <a:bodyPr tIns="648000" anchor="t"/>
          <a:lstStyle>
            <a:lvl1pPr algn="ctr">
              <a:defRPr sz="1127"/>
            </a:lvl1pPr>
          </a:lstStyle>
          <a:p>
            <a:r>
              <a:rPr lang="en-US"/>
              <a:t>Click icon to add picture</a:t>
            </a:r>
            <a:endParaRPr lang="en-GB"/>
          </a:p>
        </p:txBody>
      </p:sp>
      <p:sp>
        <p:nvSpPr>
          <p:cNvPr id="4" name="Text Placeholder 3"/>
          <p:cNvSpPr>
            <a:spLocks noGrp="1"/>
          </p:cNvSpPr>
          <p:nvPr>
            <p:ph type="body" sz="quarter" idx="24" hasCustomPrompt="1"/>
          </p:nvPr>
        </p:nvSpPr>
        <p:spPr>
          <a:xfrm>
            <a:off x="684737" y="3135943"/>
            <a:ext cx="754322" cy="688717"/>
          </a:xfrm>
          <a:prstGeom prst="rect">
            <a:avLst/>
          </a:prstGeom>
        </p:spPr>
        <p:txBody>
          <a:bodyPr anchor="t" anchorCtr="0"/>
          <a:lstStyle>
            <a:lvl1pPr>
              <a:spcAft>
                <a:spcPts val="0"/>
              </a:spcAft>
              <a:defRPr sz="8058">
                <a:solidFill>
                  <a:schemeClr val="tx2"/>
                </a:solidFill>
                <a:latin typeface="Georgia" charset="0"/>
                <a:ea typeface="Georgia" charset="0"/>
                <a:cs typeface="Georgia" charset="0"/>
              </a:defRPr>
            </a:lvl1pPr>
          </a:lstStyle>
          <a:p>
            <a:pPr lvl="0"/>
            <a:r>
              <a:rPr lang="en-US"/>
              <a:t>“</a:t>
            </a:r>
            <a:endParaRPr lang="en-GB"/>
          </a:p>
        </p:txBody>
      </p:sp>
      <p:sp>
        <p:nvSpPr>
          <p:cNvPr id="2" name="Title 1"/>
          <p:cNvSpPr>
            <a:spLocks noGrp="1"/>
          </p:cNvSpPr>
          <p:nvPr>
            <p:ph type="title"/>
          </p:nvPr>
        </p:nvSpPr>
        <p:spPr>
          <a:xfrm>
            <a:off x="752624" y="4167898"/>
            <a:ext cx="3281300" cy="2530509"/>
          </a:xfrm>
        </p:spPr>
        <p:txBody>
          <a:bodyPr anchor="t" anchorCtr="0"/>
          <a:lstStyle>
            <a:lvl1pPr>
              <a:defRPr sz="1773">
                <a:solidFill>
                  <a:schemeClr val="bg1"/>
                </a:solidFill>
                <a:latin typeface="Georgia" charset="0"/>
                <a:ea typeface="Georgia" charset="0"/>
                <a:cs typeface="Georgia" charset="0"/>
              </a:defRPr>
            </a:lvl1pPr>
          </a:lstStyle>
          <a:p>
            <a:r>
              <a:rPr lang="en-US"/>
              <a:t>Click to edit Master title style</a:t>
            </a:r>
          </a:p>
        </p:txBody>
      </p:sp>
      <p:sp>
        <p:nvSpPr>
          <p:cNvPr id="52" name="Text Placeholder 51"/>
          <p:cNvSpPr>
            <a:spLocks noGrp="1"/>
          </p:cNvSpPr>
          <p:nvPr>
            <p:ph type="body" sz="quarter" idx="22"/>
          </p:nvPr>
        </p:nvSpPr>
        <p:spPr>
          <a:xfrm>
            <a:off x="752624" y="7938489"/>
            <a:ext cx="3281300" cy="186066"/>
          </a:xfrm>
          <a:prstGeom prst="rect">
            <a:avLst/>
          </a:prstGeom>
        </p:spPr>
        <p:txBody>
          <a:bodyPr/>
          <a:lstStyle>
            <a:lvl1pPr>
              <a:spcAft>
                <a:spcPts val="321"/>
              </a:spcAft>
              <a:defRPr sz="92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Picture Placeholder 21"/>
          <p:cNvSpPr>
            <a:spLocks noGrp="1" noChangeAspect="1"/>
          </p:cNvSpPr>
          <p:nvPr>
            <p:ph type="pic" sz="quarter" idx="14"/>
          </p:nvPr>
        </p:nvSpPr>
        <p:spPr>
          <a:xfrm>
            <a:off x="752621" y="7092867"/>
            <a:ext cx="677672" cy="709255"/>
          </a:xfrm>
          <a:prstGeom prst="ellipse">
            <a:avLst/>
          </a:prstGeom>
          <a:noFill/>
        </p:spPr>
        <p:txBody>
          <a:bodyPr anchor="ctr" anchorCtr="0"/>
          <a:lstStyle>
            <a:lvl1pPr algn="ctr">
              <a:defRPr sz="645">
                <a:solidFill>
                  <a:schemeClr val="bg1"/>
                </a:solidFill>
              </a:defRPr>
            </a:lvl1pPr>
          </a:lstStyle>
          <a:p>
            <a:r>
              <a:rPr lang="en-US"/>
              <a:t>Click icon to add picture</a:t>
            </a:r>
            <a:endParaRPr lang="en-GB"/>
          </a:p>
        </p:txBody>
      </p:sp>
      <p:sp>
        <p:nvSpPr>
          <p:cNvPr id="11" name="Text Placeholder 51"/>
          <p:cNvSpPr>
            <a:spLocks noGrp="1"/>
          </p:cNvSpPr>
          <p:nvPr>
            <p:ph type="body" sz="quarter" idx="25"/>
          </p:nvPr>
        </p:nvSpPr>
        <p:spPr>
          <a:xfrm>
            <a:off x="752624" y="8180375"/>
            <a:ext cx="3281300" cy="186066"/>
          </a:xfrm>
          <a:prstGeom prst="rect">
            <a:avLst/>
          </a:prstGeom>
        </p:spPr>
        <p:txBody>
          <a:bodyPr/>
          <a:lstStyle>
            <a:lvl1pPr>
              <a:spcAft>
                <a:spcPts val="321"/>
              </a:spcAft>
              <a:defRPr sz="927">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grpSp>
        <p:nvGrpSpPr>
          <p:cNvPr id="38" name="Group 37">
            <a:extLst>
              <a:ext uri="{FF2B5EF4-FFF2-40B4-BE49-F238E27FC236}">
                <a16:creationId xmlns:a16="http://schemas.microsoft.com/office/drawing/2014/main" id="{0D952210-8AC0-4BF1-AF50-F54D35A7416E}"/>
              </a:ext>
            </a:extLst>
          </p:cNvPr>
          <p:cNvGrpSpPr/>
          <p:nvPr/>
        </p:nvGrpSpPr>
        <p:grpSpPr>
          <a:xfrm>
            <a:off x="1" y="1"/>
            <a:ext cx="7919999" cy="11052175"/>
            <a:chOff x="1" y="0"/>
            <a:chExt cx="7919999" cy="11052175"/>
          </a:xfrm>
        </p:grpSpPr>
        <p:grpSp>
          <p:nvGrpSpPr>
            <p:cNvPr id="39" name="Group 38">
              <a:extLst>
                <a:ext uri="{FF2B5EF4-FFF2-40B4-BE49-F238E27FC236}">
                  <a16:creationId xmlns:a16="http://schemas.microsoft.com/office/drawing/2014/main" id="{2727C6B7-6943-4238-BC45-EC3AF018DB58}"/>
                </a:ext>
              </a:extLst>
            </p:cNvPr>
            <p:cNvGrpSpPr/>
            <p:nvPr/>
          </p:nvGrpSpPr>
          <p:grpSpPr>
            <a:xfrm>
              <a:off x="1" y="0"/>
              <a:ext cx="7919999" cy="180000"/>
              <a:chOff x="1" y="0"/>
              <a:chExt cx="7919999" cy="180000"/>
            </a:xfrm>
          </p:grpSpPr>
          <p:grpSp>
            <p:nvGrpSpPr>
              <p:cNvPr id="47" name="Group 46">
                <a:extLst>
                  <a:ext uri="{FF2B5EF4-FFF2-40B4-BE49-F238E27FC236}">
                    <a16:creationId xmlns:a16="http://schemas.microsoft.com/office/drawing/2014/main" id="{FD1F95E8-8895-4D57-AC83-C94628B2BB7E}"/>
                  </a:ext>
                </a:extLst>
              </p:cNvPr>
              <p:cNvGrpSpPr/>
              <p:nvPr/>
            </p:nvGrpSpPr>
            <p:grpSpPr>
              <a:xfrm>
                <a:off x="1" y="0"/>
                <a:ext cx="179387" cy="180000"/>
                <a:chOff x="-232885" y="-205666"/>
                <a:chExt cx="463273" cy="437426"/>
              </a:xfrm>
            </p:grpSpPr>
            <p:cxnSp>
              <p:nvCxnSpPr>
                <p:cNvPr id="51" name="Straight Connector 50">
                  <a:extLst>
                    <a:ext uri="{FF2B5EF4-FFF2-40B4-BE49-F238E27FC236}">
                      <a16:creationId xmlns:a16="http://schemas.microsoft.com/office/drawing/2014/main" id="{63515951-39FA-468D-8488-7231000F0BC1}"/>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CE585B7-622B-409E-A110-6EF60A8E6DA1}"/>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AF45C6D-4F2D-4335-8385-9275415831A8}"/>
                  </a:ext>
                </a:extLst>
              </p:cNvPr>
              <p:cNvGrpSpPr/>
              <p:nvPr/>
            </p:nvGrpSpPr>
            <p:grpSpPr>
              <a:xfrm flipH="1">
                <a:off x="7740613" y="0"/>
                <a:ext cx="179387" cy="180000"/>
                <a:chOff x="-232885" y="-205666"/>
                <a:chExt cx="463273" cy="437426"/>
              </a:xfrm>
            </p:grpSpPr>
            <p:cxnSp>
              <p:nvCxnSpPr>
                <p:cNvPr id="49" name="Straight Connector 48">
                  <a:extLst>
                    <a:ext uri="{FF2B5EF4-FFF2-40B4-BE49-F238E27FC236}">
                      <a16:creationId xmlns:a16="http://schemas.microsoft.com/office/drawing/2014/main" id="{0A072958-DE5A-4148-BFA9-9C16464F4A75}"/>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C2BF681-5B42-4813-8805-52D462259D29}"/>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7D311A04-A78E-4CE9-8F5E-7B18C0143BA4}"/>
                </a:ext>
              </a:extLst>
            </p:cNvPr>
            <p:cNvGrpSpPr/>
            <p:nvPr/>
          </p:nvGrpSpPr>
          <p:grpSpPr>
            <a:xfrm flipH="1" flipV="1">
              <a:off x="1" y="10872175"/>
              <a:ext cx="7919999" cy="180000"/>
              <a:chOff x="1" y="0"/>
              <a:chExt cx="7919999" cy="180000"/>
            </a:xfrm>
          </p:grpSpPr>
          <p:grpSp>
            <p:nvGrpSpPr>
              <p:cNvPr id="41" name="Group 40">
                <a:extLst>
                  <a:ext uri="{FF2B5EF4-FFF2-40B4-BE49-F238E27FC236}">
                    <a16:creationId xmlns:a16="http://schemas.microsoft.com/office/drawing/2014/main" id="{298C6638-1EB6-42D6-B1F3-0B5800D90720}"/>
                  </a:ext>
                </a:extLst>
              </p:cNvPr>
              <p:cNvGrpSpPr/>
              <p:nvPr/>
            </p:nvGrpSpPr>
            <p:grpSpPr>
              <a:xfrm>
                <a:off x="1" y="0"/>
                <a:ext cx="179387" cy="180000"/>
                <a:chOff x="-232885" y="-205666"/>
                <a:chExt cx="463273" cy="437426"/>
              </a:xfrm>
            </p:grpSpPr>
            <p:cxnSp>
              <p:nvCxnSpPr>
                <p:cNvPr id="45" name="Straight Connector 44">
                  <a:extLst>
                    <a:ext uri="{FF2B5EF4-FFF2-40B4-BE49-F238E27FC236}">
                      <a16:creationId xmlns:a16="http://schemas.microsoft.com/office/drawing/2014/main" id="{7FD65676-1F02-4652-97B9-BB36E72F70B4}"/>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FC4764D-9780-476F-A877-6C845F9D152B}"/>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BB7AB537-39AC-4118-BE35-5ECEB72CBF5C}"/>
                  </a:ext>
                </a:extLst>
              </p:cNvPr>
              <p:cNvGrpSpPr/>
              <p:nvPr/>
            </p:nvGrpSpPr>
            <p:grpSpPr>
              <a:xfrm flipH="1">
                <a:off x="7740613" y="0"/>
                <a:ext cx="179387" cy="180000"/>
                <a:chOff x="-232885" y="-205666"/>
                <a:chExt cx="463273" cy="437426"/>
              </a:xfrm>
            </p:grpSpPr>
            <p:cxnSp>
              <p:nvCxnSpPr>
                <p:cNvPr id="43" name="Straight Connector 42">
                  <a:extLst>
                    <a:ext uri="{FF2B5EF4-FFF2-40B4-BE49-F238E27FC236}">
                      <a16:creationId xmlns:a16="http://schemas.microsoft.com/office/drawing/2014/main" id="{F774D03E-555D-4C1E-B6F1-32F12E33C62C}"/>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1CF4BA4-C3DB-42D6-A26B-2ACB0997A8BD}"/>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973107460"/>
      </p:ext>
    </p:extLst>
  </p:cSld>
  <p:clrMapOvr>
    <a:masterClrMapping/>
  </p:clrMapOvr>
  <p:hf hd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5356" y="6131293"/>
            <a:ext cx="4222785" cy="1600174"/>
          </a:xfrm>
        </p:spPr>
        <p:txBody>
          <a:bodyPr anchor="t" anchorCtr="0"/>
          <a:lstStyle>
            <a:lvl1pPr>
              <a:defRPr sz="3199" b="1">
                <a:solidFill>
                  <a:schemeClr val="tx1"/>
                </a:solidFill>
              </a:defRPr>
            </a:lvl1pPr>
          </a:lstStyle>
          <a:p>
            <a:r>
              <a:rPr lang="en-US"/>
              <a:t>Click to edit Master title style</a:t>
            </a:r>
          </a:p>
        </p:txBody>
      </p:sp>
      <p:sp>
        <p:nvSpPr>
          <p:cNvPr id="30" name="Picture Placeholder 29"/>
          <p:cNvSpPr>
            <a:spLocks noGrp="1"/>
          </p:cNvSpPr>
          <p:nvPr>
            <p:ph type="pic" sz="quarter" idx="18"/>
          </p:nvPr>
        </p:nvSpPr>
        <p:spPr>
          <a:xfrm>
            <a:off x="752631" y="9466254"/>
            <a:ext cx="584599" cy="613526"/>
          </a:xfrm>
          <a:prstGeom prst="ellipse">
            <a:avLst/>
          </a:prstGeom>
          <a:noFill/>
        </p:spPr>
        <p:txBody>
          <a:bodyPr anchor="ctr" anchorCtr="0"/>
          <a:lstStyle>
            <a:lvl1pPr algn="ctr">
              <a:defRPr sz="736">
                <a:solidFill>
                  <a:schemeClr val="bg1"/>
                </a:solidFill>
              </a:defRPr>
            </a:lvl1pPr>
          </a:lstStyle>
          <a:p>
            <a:r>
              <a:rPr lang="en-US"/>
              <a:t>Drag picture to placeholder or click icon to add</a:t>
            </a:r>
            <a:endParaRPr lang="en-GB"/>
          </a:p>
        </p:txBody>
      </p:sp>
      <p:sp>
        <p:nvSpPr>
          <p:cNvPr id="34" name="Text Placeholder 33"/>
          <p:cNvSpPr>
            <a:spLocks noGrp="1"/>
          </p:cNvSpPr>
          <p:nvPr>
            <p:ph type="body" sz="quarter" idx="20" hasCustomPrompt="1"/>
          </p:nvPr>
        </p:nvSpPr>
        <p:spPr>
          <a:xfrm>
            <a:off x="1471981" y="9565849"/>
            <a:ext cx="3052256" cy="186066"/>
          </a:xfrm>
          <a:prstGeom prst="rect">
            <a:avLst/>
          </a:prstGeom>
        </p:spPr>
        <p:txBody>
          <a:bodyPr anchor="b" anchorCtr="0"/>
          <a:lstStyle>
            <a:lvl1pPr>
              <a:defRPr sz="98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name</a:t>
            </a:r>
            <a:endParaRPr lang="en-GB"/>
          </a:p>
        </p:txBody>
      </p:sp>
      <p:sp>
        <p:nvSpPr>
          <p:cNvPr id="38" name="Text Placeholder 33"/>
          <p:cNvSpPr>
            <a:spLocks noGrp="1"/>
          </p:cNvSpPr>
          <p:nvPr>
            <p:ph type="body" sz="quarter" idx="21" hasCustomPrompt="1"/>
          </p:nvPr>
        </p:nvSpPr>
        <p:spPr>
          <a:xfrm>
            <a:off x="1471981" y="9781394"/>
            <a:ext cx="3052256" cy="186066"/>
          </a:xfrm>
          <a:prstGeom prst="rect">
            <a:avLst/>
          </a:prstGeom>
        </p:spPr>
        <p:txBody>
          <a:bodyPr/>
          <a:lstStyle>
            <a:lvl1pPr>
              <a:defRPr sz="815"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job title</a:t>
            </a:r>
            <a:endParaRPr lang="en-GB"/>
          </a:p>
        </p:txBody>
      </p:sp>
      <p:sp>
        <p:nvSpPr>
          <p:cNvPr id="52" name="Text Placeholder 51"/>
          <p:cNvSpPr>
            <a:spLocks noGrp="1"/>
          </p:cNvSpPr>
          <p:nvPr>
            <p:ph type="body" sz="quarter" idx="22"/>
          </p:nvPr>
        </p:nvSpPr>
        <p:spPr>
          <a:xfrm>
            <a:off x="1075359" y="7843110"/>
            <a:ext cx="4222785" cy="691040"/>
          </a:xfrm>
          <a:prstGeom prst="rect">
            <a:avLst/>
          </a:prstGeom>
        </p:spPr>
        <p:txBody>
          <a:bodyPr/>
          <a:lstStyle>
            <a:lvl1pPr>
              <a:defRPr sz="1128">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grpSp>
        <p:nvGrpSpPr>
          <p:cNvPr id="3" name="Group 2">
            <a:extLst>
              <a:ext uri="{FF2B5EF4-FFF2-40B4-BE49-F238E27FC236}">
                <a16:creationId xmlns:a16="http://schemas.microsoft.com/office/drawing/2014/main" id="{26E76229-AA62-19E1-BC73-9E9CEED1A8B3}"/>
              </a:ext>
            </a:extLst>
          </p:cNvPr>
          <p:cNvGrpSpPr/>
          <p:nvPr userDrawn="1"/>
        </p:nvGrpSpPr>
        <p:grpSpPr>
          <a:xfrm>
            <a:off x="758825" y="4980565"/>
            <a:ext cx="4819498" cy="3683006"/>
            <a:chOff x="485774" y="1291008"/>
            <a:chExt cx="5706110" cy="4360545"/>
          </a:xfrm>
        </p:grpSpPr>
        <p:sp>
          <p:nvSpPr>
            <p:cNvPr id="4" name="Freeform 25">
              <a:extLst>
                <a:ext uri="{FF2B5EF4-FFF2-40B4-BE49-F238E27FC236}">
                  <a16:creationId xmlns:a16="http://schemas.microsoft.com/office/drawing/2014/main" id="{55DD1C64-B44D-30C1-153A-B7A8A5CAE255}"/>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solidFill>
                  <a:schemeClr val="tx1"/>
                </a:solidFill>
              </a:endParaRPr>
            </a:p>
          </p:txBody>
        </p:sp>
        <p:sp>
          <p:nvSpPr>
            <p:cNvPr id="5" name="Freeform 3">
              <a:extLst>
                <a:ext uri="{FF2B5EF4-FFF2-40B4-BE49-F238E27FC236}">
                  <a16:creationId xmlns:a16="http://schemas.microsoft.com/office/drawing/2014/main" id="{0B7CCFD5-CCDC-1E04-6EAA-BB27F3315058}"/>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a:solidFill>
                  <a:schemeClr val="tx1"/>
                </a:solidFill>
              </a:endParaRPr>
            </a:p>
          </p:txBody>
        </p:sp>
      </p:grpSp>
      <p:grpSp>
        <p:nvGrpSpPr>
          <p:cNvPr id="9" name="Group 8">
            <a:extLst>
              <a:ext uri="{FF2B5EF4-FFF2-40B4-BE49-F238E27FC236}">
                <a16:creationId xmlns:a16="http://schemas.microsoft.com/office/drawing/2014/main" id="{4DDCE14E-2EE8-2186-5D49-AADE0D5ABF2C}"/>
              </a:ext>
            </a:extLst>
          </p:cNvPr>
          <p:cNvGrpSpPr/>
          <p:nvPr userDrawn="1"/>
        </p:nvGrpSpPr>
        <p:grpSpPr bwMode="black">
          <a:xfrm>
            <a:off x="5953125" y="786807"/>
            <a:ext cx="1219200" cy="1284606"/>
            <a:chOff x="10563224" y="5158158"/>
            <a:chExt cx="1219200" cy="1284606"/>
          </a:xfrm>
        </p:grpSpPr>
        <p:sp>
          <p:nvSpPr>
            <p:cNvPr id="10" name="Freeform 310">
              <a:extLst>
                <a:ext uri="{FF2B5EF4-FFF2-40B4-BE49-F238E27FC236}">
                  <a16:creationId xmlns:a16="http://schemas.microsoft.com/office/drawing/2014/main" id="{699352BE-0542-5734-520E-A0159D0CC922}"/>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solidFill>
                  <a:schemeClr val="tx1"/>
                </a:solidFill>
              </a:endParaRPr>
            </a:p>
          </p:txBody>
        </p:sp>
        <p:sp>
          <p:nvSpPr>
            <p:cNvPr id="11" name="Freeform 311">
              <a:extLst>
                <a:ext uri="{FF2B5EF4-FFF2-40B4-BE49-F238E27FC236}">
                  <a16:creationId xmlns:a16="http://schemas.microsoft.com/office/drawing/2014/main" id="{064B4F45-3B1B-BFB9-8A3B-8FFA425B1422}"/>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chemeClr val="bg2"/>
            </a:solidFill>
            <a:ln w="63500" cap="flat">
              <a:noFill/>
              <a:prstDash val="solid"/>
              <a:miter/>
            </a:ln>
          </p:spPr>
          <p:txBody>
            <a:bodyPr rtlCol="0" anchor="ctr"/>
            <a:lstStyle/>
            <a:p>
              <a:endParaRPr lang="en-US">
                <a:solidFill>
                  <a:schemeClr val="tx1"/>
                </a:solidFill>
              </a:endParaRPr>
            </a:p>
          </p:txBody>
        </p:sp>
      </p:grpSp>
    </p:spTree>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3 ">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3"/>
          </p:nvPr>
        </p:nvSpPr>
        <p:spPr>
          <a:xfrm>
            <a:off x="3960201" y="4"/>
            <a:ext cx="3959841" cy="11052173"/>
          </a:xfrm>
          <a:prstGeom prst="rect">
            <a:avLst/>
          </a:prstGeom>
          <a:solidFill>
            <a:schemeClr val="bg1">
              <a:lumMod val="95000"/>
            </a:schemeClr>
          </a:solidFill>
        </p:spPr>
        <p:txBody>
          <a:bodyPr tIns="648000" anchor="ctr"/>
          <a:lstStyle>
            <a:lvl1pPr algn="ctr">
              <a:defRPr sz="1127"/>
            </a:lvl1pPr>
          </a:lstStyle>
          <a:p>
            <a:r>
              <a:rPr lang="en-US"/>
              <a:t>Click icon to add picture</a:t>
            </a:r>
            <a:endParaRPr lang="en-GB"/>
          </a:p>
        </p:txBody>
      </p:sp>
      <p:sp>
        <p:nvSpPr>
          <p:cNvPr id="6" name="Rectangle 5"/>
          <p:cNvSpPr/>
          <p:nvPr/>
        </p:nvSpPr>
        <p:spPr>
          <a:xfrm>
            <a:off x="9" y="3"/>
            <a:ext cx="3960189" cy="110523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99"/>
          </a:p>
        </p:txBody>
      </p:sp>
      <p:sp>
        <p:nvSpPr>
          <p:cNvPr id="4" name="Text Placeholder 3"/>
          <p:cNvSpPr>
            <a:spLocks noGrp="1"/>
          </p:cNvSpPr>
          <p:nvPr>
            <p:ph type="body" sz="quarter" idx="24" hasCustomPrompt="1"/>
          </p:nvPr>
        </p:nvSpPr>
        <p:spPr>
          <a:xfrm>
            <a:off x="684737" y="3135943"/>
            <a:ext cx="754322" cy="688717"/>
          </a:xfrm>
          <a:prstGeom prst="rect">
            <a:avLst/>
          </a:prstGeom>
        </p:spPr>
        <p:txBody>
          <a:bodyPr anchor="t" anchorCtr="0"/>
          <a:lstStyle>
            <a:lvl1pPr>
              <a:spcAft>
                <a:spcPts val="0"/>
              </a:spcAft>
              <a:defRPr sz="8058">
                <a:solidFill>
                  <a:schemeClr val="tx2"/>
                </a:solidFill>
                <a:latin typeface="Georgia" charset="0"/>
                <a:ea typeface="Georgia" charset="0"/>
                <a:cs typeface="Georgia" charset="0"/>
              </a:defRPr>
            </a:lvl1pPr>
          </a:lstStyle>
          <a:p>
            <a:pPr lvl="0"/>
            <a:r>
              <a:rPr lang="en-US"/>
              <a:t>“</a:t>
            </a:r>
            <a:endParaRPr lang="en-GB"/>
          </a:p>
        </p:txBody>
      </p:sp>
      <p:sp>
        <p:nvSpPr>
          <p:cNvPr id="2" name="Title 1"/>
          <p:cNvSpPr>
            <a:spLocks noGrp="1"/>
          </p:cNvSpPr>
          <p:nvPr>
            <p:ph type="title"/>
          </p:nvPr>
        </p:nvSpPr>
        <p:spPr>
          <a:xfrm>
            <a:off x="752626" y="4167898"/>
            <a:ext cx="2925655" cy="2530509"/>
          </a:xfrm>
        </p:spPr>
        <p:txBody>
          <a:bodyPr anchor="t" anchorCtr="0"/>
          <a:lstStyle>
            <a:lvl1pPr>
              <a:defRPr sz="1773">
                <a:solidFill>
                  <a:schemeClr val="bg1"/>
                </a:solidFill>
                <a:latin typeface="Georgia" charset="0"/>
                <a:ea typeface="Georgia" charset="0"/>
                <a:cs typeface="Georgia" charset="0"/>
              </a:defRPr>
            </a:lvl1pPr>
          </a:lstStyle>
          <a:p>
            <a:r>
              <a:rPr lang="en-US"/>
              <a:t>Click to edit Master title style</a:t>
            </a:r>
          </a:p>
        </p:txBody>
      </p:sp>
      <p:sp>
        <p:nvSpPr>
          <p:cNvPr id="52" name="Text Placeholder 51"/>
          <p:cNvSpPr>
            <a:spLocks noGrp="1"/>
          </p:cNvSpPr>
          <p:nvPr>
            <p:ph type="body" sz="quarter" idx="22"/>
          </p:nvPr>
        </p:nvSpPr>
        <p:spPr>
          <a:xfrm>
            <a:off x="752626" y="7938489"/>
            <a:ext cx="2925655" cy="186066"/>
          </a:xfrm>
          <a:prstGeom prst="rect">
            <a:avLst/>
          </a:prstGeom>
        </p:spPr>
        <p:txBody>
          <a:bodyPr/>
          <a:lstStyle>
            <a:lvl1pPr>
              <a:spcAft>
                <a:spcPts val="321"/>
              </a:spcAft>
              <a:defRPr sz="967">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Picture Placeholder 21"/>
          <p:cNvSpPr>
            <a:spLocks noGrp="1"/>
          </p:cNvSpPr>
          <p:nvPr>
            <p:ph type="pic" sz="quarter" idx="14"/>
          </p:nvPr>
        </p:nvSpPr>
        <p:spPr>
          <a:xfrm>
            <a:off x="752623" y="7074447"/>
            <a:ext cx="678890" cy="709255"/>
          </a:xfrm>
          <a:prstGeom prst="ellipse">
            <a:avLst/>
          </a:prstGeom>
          <a:noFill/>
        </p:spPr>
        <p:txBody>
          <a:bodyPr anchor="ctr" anchorCtr="0"/>
          <a:lstStyle>
            <a:lvl1pPr algn="ctr">
              <a:defRPr sz="645">
                <a:solidFill>
                  <a:schemeClr val="bg1"/>
                </a:solidFill>
              </a:defRPr>
            </a:lvl1pPr>
          </a:lstStyle>
          <a:p>
            <a:r>
              <a:rPr lang="en-US"/>
              <a:t>Click icon to add picture</a:t>
            </a:r>
            <a:endParaRPr lang="en-GB"/>
          </a:p>
        </p:txBody>
      </p:sp>
      <p:sp>
        <p:nvSpPr>
          <p:cNvPr id="11" name="Text Placeholder 51"/>
          <p:cNvSpPr>
            <a:spLocks noGrp="1"/>
          </p:cNvSpPr>
          <p:nvPr>
            <p:ph type="body" sz="quarter" idx="25"/>
          </p:nvPr>
        </p:nvSpPr>
        <p:spPr>
          <a:xfrm>
            <a:off x="752626" y="8180375"/>
            <a:ext cx="2925655" cy="186066"/>
          </a:xfrm>
          <a:prstGeom prst="rect">
            <a:avLst/>
          </a:prstGeom>
        </p:spPr>
        <p:txBody>
          <a:bodyPr/>
          <a:lstStyle>
            <a:lvl1pPr>
              <a:spcAft>
                <a:spcPts val="321"/>
              </a:spcAft>
              <a:defRPr sz="967">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grpSp>
        <p:nvGrpSpPr>
          <p:cNvPr id="38" name="Group 37">
            <a:extLst>
              <a:ext uri="{FF2B5EF4-FFF2-40B4-BE49-F238E27FC236}">
                <a16:creationId xmlns:a16="http://schemas.microsoft.com/office/drawing/2014/main" id="{6E1E5D5B-28B1-4CC1-8E4F-5F7091966851}"/>
              </a:ext>
            </a:extLst>
          </p:cNvPr>
          <p:cNvGrpSpPr/>
          <p:nvPr/>
        </p:nvGrpSpPr>
        <p:grpSpPr>
          <a:xfrm>
            <a:off x="1" y="1"/>
            <a:ext cx="7919999" cy="11052175"/>
            <a:chOff x="1" y="0"/>
            <a:chExt cx="7919999" cy="11052175"/>
          </a:xfrm>
        </p:grpSpPr>
        <p:grpSp>
          <p:nvGrpSpPr>
            <p:cNvPr id="39" name="Group 38">
              <a:extLst>
                <a:ext uri="{FF2B5EF4-FFF2-40B4-BE49-F238E27FC236}">
                  <a16:creationId xmlns:a16="http://schemas.microsoft.com/office/drawing/2014/main" id="{E8BCE489-197C-46D3-B913-86ACCC43C081}"/>
                </a:ext>
              </a:extLst>
            </p:cNvPr>
            <p:cNvGrpSpPr/>
            <p:nvPr/>
          </p:nvGrpSpPr>
          <p:grpSpPr>
            <a:xfrm>
              <a:off x="1" y="0"/>
              <a:ext cx="7919999" cy="180000"/>
              <a:chOff x="1" y="0"/>
              <a:chExt cx="7919999" cy="180000"/>
            </a:xfrm>
          </p:grpSpPr>
          <p:grpSp>
            <p:nvGrpSpPr>
              <p:cNvPr id="47" name="Group 46">
                <a:extLst>
                  <a:ext uri="{FF2B5EF4-FFF2-40B4-BE49-F238E27FC236}">
                    <a16:creationId xmlns:a16="http://schemas.microsoft.com/office/drawing/2014/main" id="{4BA08214-9F0F-4107-8AD8-70866D8DF2E2}"/>
                  </a:ext>
                </a:extLst>
              </p:cNvPr>
              <p:cNvGrpSpPr/>
              <p:nvPr/>
            </p:nvGrpSpPr>
            <p:grpSpPr>
              <a:xfrm>
                <a:off x="1" y="0"/>
                <a:ext cx="179387" cy="180000"/>
                <a:chOff x="-232885" y="-205666"/>
                <a:chExt cx="463273" cy="437426"/>
              </a:xfrm>
            </p:grpSpPr>
            <p:cxnSp>
              <p:nvCxnSpPr>
                <p:cNvPr id="51" name="Straight Connector 50">
                  <a:extLst>
                    <a:ext uri="{FF2B5EF4-FFF2-40B4-BE49-F238E27FC236}">
                      <a16:creationId xmlns:a16="http://schemas.microsoft.com/office/drawing/2014/main" id="{0FA6C3F3-70CA-453A-968D-A9661B6AAD46}"/>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8DDA4F2-872C-4A01-BCE7-2AF7DCEFE5F9}"/>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B67D9A4-7286-41F0-B950-617D8EBAC555}"/>
                  </a:ext>
                </a:extLst>
              </p:cNvPr>
              <p:cNvGrpSpPr/>
              <p:nvPr/>
            </p:nvGrpSpPr>
            <p:grpSpPr>
              <a:xfrm flipH="1">
                <a:off x="7740613" y="0"/>
                <a:ext cx="179387" cy="180000"/>
                <a:chOff x="-232885" y="-205666"/>
                <a:chExt cx="463273" cy="437426"/>
              </a:xfrm>
            </p:grpSpPr>
            <p:cxnSp>
              <p:nvCxnSpPr>
                <p:cNvPr id="49" name="Straight Connector 48">
                  <a:extLst>
                    <a:ext uri="{FF2B5EF4-FFF2-40B4-BE49-F238E27FC236}">
                      <a16:creationId xmlns:a16="http://schemas.microsoft.com/office/drawing/2014/main" id="{41AF3A00-1A00-4916-AB81-9D5C8457BEF2}"/>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A872ED7-C40F-43F3-A277-2523C5B5811F}"/>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1D0103F3-B3FB-418C-B89E-CE4467FABEE5}"/>
                </a:ext>
              </a:extLst>
            </p:cNvPr>
            <p:cNvGrpSpPr/>
            <p:nvPr/>
          </p:nvGrpSpPr>
          <p:grpSpPr>
            <a:xfrm flipH="1" flipV="1">
              <a:off x="1" y="10872175"/>
              <a:ext cx="7919999" cy="180000"/>
              <a:chOff x="1" y="0"/>
              <a:chExt cx="7919999" cy="180000"/>
            </a:xfrm>
          </p:grpSpPr>
          <p:grpSp>
            <p:nvGrpSpPr>
              <p:cNvPr id="41" name="Group 40">
                <a:extLst>
                  <a:ext uri="{FF2B5EF4-FFF2-40B4-BE49-F238E27FC236}">
                    <a16:creationId xmlns:a16="http://schemas.microsoft.com/office/drawing/2014/main" id="{79091580-D81C-4887-9A5C-A5753EC3C7E1}"/>
                  </a:ext>
                </a:extLst>
              </p:cNvPr>
              <p:cNvGrpSpPr/>
              <p:nvPr/>
            </p:nvGrpSpPr>
            <p:grpSpPr>
              <a:xfrm>
                <a:off x="1" y="0"/>
                <a:ext cx="179387" cy="180000"/>
                <a:chOff x="-232885" y="-205666"/>
                <a:chExt cx="463273" cy="437426"/>
              </a:xfrm>
            </p:grpSpPr>
            <p:cxnSp>
              <p:nvCxnSpPr>
                <p:cNvPr id="45" name="Straight Connector 44">
                  <a:extLst>
                    <a:ext uri="{FF2B5EF4-FFF2-40B4-BE49-F238E27FC236}">
                      <a16:creationId xmlns:a16="http://schemas.microsoft.com/office/drawing/2014/main" id="{2170BAD7-A689-4A91-8666-948C4008DBCC}"/>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973C41B-32A4-4D30-85E9-B7B07D3BC51B}"/>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4C633B5-4971-4097-871A-AC26D1BE89D2}"/>
                  </a:ext>
                </a:extLst>
              </p:cNvPr>
              <p:cNvGrpSpPr/>
              <p:nvPr/>
            </p:nvGrpSpPr>
            <p:grpSpPr>
              <a:xfrm flipH="1">
                <a:off x="7740613" y="0"/>
                <a:ext cx="179387" cy="180000"/>
                <a:chOff x="-232885" y="-205666"/>
                <a:chExt cx="463273" cy="437426"/>
              </a:xfrm>
            </p:grpSpPr>
            <p:cxnSp>
              <p:nvCxnSpPr>
                <p:cNvPr id="43" name="Straight Connector 42">
                  <a:extLst>
                    <a:ext uri="{FF2B5EF4-FFF2-40B4-BE49-F238E27FC236}">
                      <a16:creationId xmlns:a16="http://schemas.microsoft.com/office/drawing/2014/main" id="{CE94C91F-8205-4071-9228-886DC9148425}"/>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7A047EB-D850-4A0F-ABA6-0E39DFB0D9A2}"/>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429375965"/>
      </p:ext>
    </p:extLst>
  </p:cSld>
  <p:clrMapOvr>
    <a:masterClrMapping/>
  </p:clrMapOvr>
  <p:hf hdr="0" dt="0"/>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_footer">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8157E525-F970-4178-A9E3-3990860B2D80}"/>
              </a:ext>
            </a:extLst>
          </p:cNvPr>
          <p:cNvSpPr>
            <a:spLocks noGrp="1"/>
          </p:cNvSpPr>
          <p:nvPr>
            <p:ph type="ftr" sz="quarter" idx="3"/>
          </p:nvPr>
        </p:nvSpPr>
        <p:spPr>
          <a:xfrm>
            <a:off x="1067062" y="10290322"/>
            <a:ext cx="3180293" cy="260492"/>
          </a:xfrm>
          <a:prstGeom prst="rect">
            <a:avLst/>
          </a:prstGeom>
        </p:spPr>
        <p:txBody>
          <a:bodyPr vert="horz" lIns="0" tIns="0" rIns="0" bIns="0" rtlCol="0" anchor="ctr">
            <a:noAutofit/>
          </a:bodyPr>
          <a:lstStyle>
            <a:lvl1pPr algn="l">
              <a:defRPr sz="908">
                <a:solidFill>
                  <a:schemeClr val="bg2"/>
                </a:solidFill>
              </a:defRPr>
            </a:lvl1pPr>
          </a:lstStyle>
          <a:p>
            <a:endParaRPr lang="en-US"/>
          </a:p>
        </p:txBody>
      </p:sp>
      <p:sp>
        <p:nvSpPr>
          <p:cNvPr id="5" name="Slide Number Placeholder 5">
            <a:extLst>
              <a:ext uri="{FF2B5EF4-FFF2-40B4-BE49-F238E27FC236}">
                <a16:creationId xmlns:a16="http://schemas.microsoft.com/office/drawing/2014/main" id="{67EA1206-F317-46A9-B070-9A3353278CCC}"/>
              </a:ext>
            </a:extLst>
          </p:cNvPr>
          <p:cNvSpPr>
            <a:spLocks noGrp="1"/>
          </p:cNvSpPr>
          <p:nvPr>
            <p:ph type="sldNum" sz="quarter" idx="4"/>
          </p:nvPr>
        </p:nvSpPr>
        <p:spPr>
          <a:xfrm>
            <a:off x="764467" y="10290322"/>
            <a:ext cx="226297" cy="260492"/>
          </a:xfrm>
          <a:prstGeom prst="rect">
            <a:avLst/>
          </a:prstGeom>
        </p:spPr>
        <p:txBody>
          <a:bodyPr vert="horz" lIns="0" tIns="0" rIns="0" bIns="0" rtlCol="0" anchor="ctr">
            <a:noAutofit/>
          </a:bodyPr>
          <a:lstStyle>
            <a:lvl1pPr algn="l">
              <a:defRPr sz="908">
                <a:solidFill>
                  <a:schemeClr val="bg2"/>
                </a:solidFill>
              </a:defRPr>
            </a:lvl1pPr>
          </a:lstStyle>
          <a:p>
            <a:fld id="{71A8527A-C3F4-42C8-B5BA-F9C7CF777672}" type="slidenum">
              <a:rPr lang="en-US" smtClean="0"/>
              <a:t>‹#›</a:t>
            </a:fld>
            <a:endParaRPr lang="en-US"/>
          </a:p>
        </p:txBody>
      </p:sp>
    </p:spTree>
    <p:extLst>
      <p:ext uri="{BB962C8B-B14F-4D97-AF65-F5344CB8AC3E}">
        <p14:creationId xmlns:p14="http://schemas.microsoft.com/office/powerpoint/2010/main" val="2748197075"/>
      </p:ext>
    </p:extLst>
  </p:cSld>
  <p:clrMapOvr>
    <a:masterClrMapping/>
  </p:clrMapOvr>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5" name="Title 1"/>
          <p:cNvSpPr>
            <a:spLocks noGrp="1"/>
          </p:cNvSpPr>
          <p:nvPr>
            <p:ph type="title"/>
          </p:nvPr>
        </p:nvSpPr>
        <p:spPr>
          <a:xfrm>
            <a:off x="757088" y="783918"/>
            <a:ext cx="6392811" cy="969024"/>
          </a:xfrm>
          <a:prstGeom prst="rect">
            <a:avLst/>
          </a:prstGeom>
        </p:spPr>
        <p:txBody>
          <a:bodyPr anchor="t"/>
          <a:lstStyle>
            <a:lvl1pPr>
              <a:defRPr sz="2227" b="1">
                <a:latin typeface="+mn-lt"/>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97B2B0A6-5765-4D7D-939F-85B09C734428}"/>
              </a:ext>
            </a:extLst>
          </p:cNvPr>
          <p:cNvSpPr>
            <a:spLocks noGrp="1"/>
          </p:cNvSpPr>
          <p:nvPr>
            <p:ph type="ftr" sz="quarter" idx="3"/>
          </p:nvPr>
        </p:nvSpPr>
        <p:spPr>
          <a:xfrm>
            <a:off x="1067062" y="10290322"/>
            <a:ext cx="3180293" cy="260492"/>
          </a:xfrm>
          <a:prstGeom prst="rect">
            <a:avLst/>
          </a:prstGeom>
        </p:spPr>
        <p:txBody>
          <a:bodyPr vert="horz" lIns="0" tIns="0" rIns="0" bIns="0" rtlCol="0" anchor="ctr">
            <a:noAutofit/>
          </a:bodyPr>
          <a:lstStyle>
            <a:lvl1pPr algn="l">
              <a:defRPr sz="908">
                <a:solidFill>
                  <a:schemeClr val="bg2"/>
                </a:solidFill>
              </a:defRPr>
            </a:lvl1pPr>
          </a:lstStyle>
          <a:p>
            <a:endParaRPr lang="en-US"/>
          </a:p>
        </p:txBody>
      </p:sp>
      <p:sp>
        <p:nvSpPr>
          <p:cNvPr id="6" name="Slide Number Placeholder 5">
            <a:extLst>
              <a:ext uri="{FF2B5EF4-FFF2-40B4-BE49-F238E27FC236}">
                <a16:creationId xmlns:a16="http://schemas.microsoft.com/office/drawing/2014/main" id="{62F0AF72-8B3E-45E9-97AF-96DF614C319C}"/>
              </a:ext>
            </a:extLst>
          </p:cNvPr>
          <p:cNvSpPr>
            <a:spLocks noGrp="1"/>
          </p:cNvSpPr>
          <p:nvPr>
            <p:ph type="sldNum" sz="quarter" idx="4"/>
          </p:nvPr>
        </p:nvSpPr>
        <p:spPr>
          <a:xfrm>
            <a:off x="764467" y="10290322"/>
            <a:ext cx="226297" cy="260492"/>
          </a:xfrm>
          <a:prstGeom prst="rect">
            <a:avLst/>
          </a:prstGeom>
        </p:spPr>
        <p:txBody>
          <a:bodyPr vert="horz" lIns="0" tIns="0" rIns="0" bIns="0" rtlCol="0" anchor="ctr">
            <a:noAutofit/>
          </a:bodyPr>
          <a:lstStyle>
            <a:lvl1pPr algn="l">
              <a:defRPr sz="908">
                <a:solidFill>
                  <a:schemeClr val="bg2"/>
                </a:solidFill>
              </a:defRPr>
            </a:lvl1pPr>
          </a:lstStyle>
          <a:p>
            <a:fld id="{71A8527A-C3F4-42C8-B5BA-F9C7CF777672}" type="slidenum">
              <a:rPr lang="en-US" smtClean="0"/>
              <a:t>‹#›</a:t>
            </a:fld>
            <a:endParaRPr lang="en-US"/>
          </a:p>
        </p:txBody>
      </p:sp>
    </p:spTree>
    <p:extLst>
      <p:ext uri="{BB962C8B-B14F-4D97-AF65-F5344CB8AC3E}">
        <p14:creationId xmlns:p14="http://schemas.microsoft.com/office/powerpoint/2010/main" val="2973670025"/>
      </p:ext>
    </p:extLst>
  </p:cSld>
  <p:clrMapOvr>
    <a:masterClrMapping/>
  </p:clrMapOvr>
  <p:hf hdr="0" dt="0"/>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34" name="Rectangle 33"/>
          <p:cNvSpPr>
            <a:spLocks noChangeArrowheads="1"/>
          </p:cNvSpPr>
          <p:nvPr/>
        </p:nvSpPr>
        <p:spPr bwMode="auto">
          <a:xfrm>
            <a:off x="2" y="1700870"/>
            <a:ext cx="7920037" cy="1471402"/>
          </a:xfrm>
          <a:prstGeom prst="rect">
            <a:avLst/>
          </a:prstGeom>
          <a:solidFill>
            <a:srgbClr val="FFE600"/>
          </a:solidFill>
          <a:ln w="12700">
            <a:noFill/>
            <a:miter lim="800000"/>
            <a:headEnd type="none" w="sm" len="sm"/>
            <a:tailEnd type="none" w="sm" len="sm"/>
          </a:ln>
          <a:effectLst/>
        </p:spPr>
        <p:txBody>
          <a:bodyPr wrap="none" anchor="ctr"/>
          <a:lstStyle/>
          <a:p>
            <a:endParaRPr lang="en-US" sz="1822">
              <a:latin typeface="EYInterstate Light" panose="02000506000000020004" pitchFamily="2" charset="0"/>
            </a:endParaRPr>
          </a:p>
        </p:txBody>
      </p:sp>
      <p:sp>
        <p:nvSpPr>
          <p:cNvPr id="35" name="Picture Placeholder 14"/>
          <p:cNvSpPr>
            <a:spLocks noGrp="1"/>
          </p:cNvSpPr>
          <p:nvPr>
            <p:ph type="pic" sz="quarter" idx="17"/>
          </p:nvPr>
        </p:nvSpPr>
        <p:spPr>
          <a:xfrm>
            <a:off x="762877" y="1841951"/>
            <a:ext cx="722232" cy="932554"/>
          </a:xfrm>
          <a:prstGeom prst="rect">
            <a:avLst/>
          </a:prstGeom>
          <a:noFill/>
          <a:ln>
            <a:solidFill>
              <a:schemeClr val="bg2"/>
            </a:solidFill>
          </a:ln>
        </p:spPr>
        <p:txBody>
          <a:bodyPr/>
          <a:lstStyle>
            <a:lvl1pPr marL="0" indent="0" algn="ctr">
              <a:buNone/>
              <a:defRPr sz="1148" baseline="0">
                <a:solidFill>
                  <a:schemeClr val="tx1"/>
                </a:solidFill>
                <a:latin typeface="EYInterstate Light" panose="02000506000000020004" pitchFamily="2" charset="0"/>
              </a:defRPr>
            </a:lvl1pPr>
          </a:lstStyle>
          <a:p>
            <a:r>
              <a:rPr lang="en-US"/>
              <a:t>Click icon to add picture</a:t>
            </a:r>
          </a:p>
        </p:txBody>
      </p:sp>
      <p:sp>
        <p:nvSpPr>
          <p:cNvPr id="36" name="Text Placeholder 16"/>
          <p:cNvSpPr>
            <a:spLocks noGrp="1"/>
          </p:cNvSpPr>
          <p:nvPr>
            <p:ph type="body" sz="quarter" idx="22" hasCustomPrompt="1"/>
          </p:nvPr>
        </p:nvSpPr>
        <p:spPr>
          <a:xfrm>
            <a:off x="1616657" y="1841951"/>
            <a:ext cx="3034692" cy="944736"/>
          </a:xfrm>
          <a:prstGeom prst="rect">
            <a:avLst/>
          </a:prstGeom>
        </p:spPr>
        <p:txBody>
          <a:bodyPr/>
          <a:lstStyle>
            <a:lvl1pPr marL="0" indent="0" defTabSz="952439">
              <a:spcBef>
                <a:spcPts val="0"/>
              </a:spcBef>
              <a:spcAft>
                <a:spcPts val="0"/>
              </a:spcAft>
              <a:buClr>
                <a:srgbClr val="000000"/>
              </a:buClr>
              <a:buSzPct val="100000"/>
              <a:buFont typeface="Arial" pitchFamily="34" charset="0"/>
              <a:buNone/>
              <a:tabLst>
                <a:tab pos="3089731" algn="l"/>
                <a:tab pos="4464463" algn="r"/>
              </a:tabLst>
              <a:defRPr sz="861" b="1">
                <a:latin typeface="EYInterstate Light" panose="02000506000000020004" pitchFamily="2" charset="0"/>
              </a:defRPr>
            </a:lvl1pPr>
            <a:lvl2pPr marL="0" indent="0">
              <a:spcBef>
                <a:spcPts val="0"/>
              </a:spcBef>
              <a:spcAft>
                <a:spcPts val="0"/>
              </a:spcAft>
              <a:buNone/>
              <a:tabLst>
                <a:tab pos="3089731" algn="l"/>
                <a:tab pos="4464463" algn="r"/>
              </a:tabLst>
              <a:defRPr sz="861" b="0">
                <a:latin typeface="EYInterstate Light" panose="02000506000000020004" pitchFamily="2" charset="0"/>
              </a:defRPr>
            </a:lvl2pPr>
            <a:lvl4pPr>
              <a:defRPr sz="765"/>
            </a:lvl4pPr>
            <a:lvl5pPr>
              <a:defRPr sz="765"/>
            </a:lvl5pPr>
          </a:lstStyle>
          <a:p>
            <a:pPr lvl="0"/>
            <a:r>
              <a:rPr lang="en-US"/>
              <a:t>Name</a:t>
            </a:r>
          </a:p>
          <a:p>
            <a:pPr lvl="1"/>
            <a:r>
              <a:rPr lang="en-US"/>
              <a:t>Title</a:t>
            </a:r>
          </a:p>
          <a:p>
            <a:pPr lvl="1"/>
            <a:endParaRPr lang="en-US"/>
          </a:p>
          <a:p>
            <a:pPr lvl="1"/>
            <a:r>
              <a:rPr lang="en-US"/>
              <a:t>Tel +XX XXX XXXX </a:t>
            </a:r>
            <a:r>
              <a:rPr lang="en-US" err="1"/>
              <a:t>XXXX</a:t>
            </a:r>
            <a:endParaRPr lang="en-US"/>
          </a:p>
          <a:p>
            <a:pPr lvl="1"/>
            <a:r>
              <a:rPr lang="en-US"/>
              <a:t>Mobile +XX XXX XXXX </a:t>
            </a:r>
            <a:r>
              <a:rPr lang="en-US" err="1"/>
              <a:t>XXXX</a:t>
            </a:r>
            <a:endParaRPr lang="en-US"/>
          </a:p>
          <a:p>
            <a:pPr lvl="1"/>
            <a:r>
              <a:rPr lang="en-US"/>
              <a:t>Fax +XX XXX XXXX </a:t>
            </a:r>
            <a:r>
              <a:rPr lang="en-US" err="1"/>
              <a:t>XXXX</a:t>
            </a:r>
            <a:endParaRPr lang="en-US"/>
          </a:p>
          <a:p>
            <a:pPr lvl="1"/>
            <a:r>
              <a:rPr lang="en-US"/>
              <a:t>Email xxx.xxx@xx.ey.com</a:t>
            </a:r>
          </a:p>
          <a:p>
            <a:pPr lvl="1"/>
            <a:endParaRPr lang="en-US"/>
          </a:p>
        </p:txBody>
      </p:sp>
      <p:sp>
        <p:nvSpPr>
          <p:cNvPr id="37" name="Content Placeholder 2"/>
          <p:cNvSpPr>
            <a:spLocks noGrp="1"/>
          </p:cNvSpPr>
          <p:nvPr>
            <p:ph sz="half" idx="1"/>
          </p:nvPr>
        </p:nvSpPr>
        <p:spPr>
          <a:xfrm>
            <a:off x="752627" y="3332593"/>
            <a:ext cx="3050093" cy="6536191"/>
          </a:xfrm>
          <a:prstGeom prst="rect">
            <a:avLst/>
          </a:prstGeom>
        </p:spPr>
        <p:txBody>
          <a:bodyPr/>
          <a:lstStyle>
            <a:lvl1pPr>
              <a:spcAft>
                <a:spcPts val="219"/>
              </a:spcAft>
              <a:defRPr sz="835">
                <a:latin typeface="EYInterstate Light" panose="02000506000000020004" pitchFamily="2" charset="0"/>
              </a:defRPr>
            </a:lvl1pPr>
            <a:lvl2pPr>
              <a:spcAft>
                <a:spcPts val="219"/>
              </a:spcAft>
              <a:defRPr sz="835">
                <a:latin typeface="EYInterstate Light" panose="02000506000000020004" pitchFamily="2" charset="0"/>
              </a:defRPr>
            </a:lvl2pPr>
            <a:lvl3pPr>
              <a:spcAft>
                <a:spcPts val="219"/>
              </a:spcAft>
              <a:defRPr sz="955">
                <a:latin typeface="EYInterstate Light" panose="02000506000000020004" pitchFamily="2" charset="0"/>
              </a:defRPr>
            </a:lvl3pPr>
            <a:lvl4pPr>
              <a:spcAft>
                <a:spcPts val="219"/>
              </a:spcAft>
              <a:buSzPct val="70000"/>
              <a:defRPr sz="861">
                <a:latin typeface="EYInterstate Light" panose="02000506000000020004" pitchFamily="2" charset="0"/>
              </a:defRPr>
            </a:lvl4pPr>
            <a:lvl5pPr>
              <a:spcAft>
                <a:spcPts val="219"/>
              </a:spcAft>
              <a:buSzPct val="70000"/>
              <a:defRPr sz="861">
                <a:latin typeface="EYInterstate Light" panose="02000506000000020004" pitchFamily="2" charset="0"/>
              </a:defRPr>
            </a:lvl5pPr>
            <a:lvl6pPr>
              <a:defRPr sz="1723"/>
            </a:lvl6pPr>
            <a:lvl7pPr>
              <a:defRPr sz="1723"/>
            </a:lvl7pPr>
            <a:lvl8pPr>
              <a:defRPr sz="1723"/>
            </a:lvl8pPr>
            <a:lvl9pPr>
              <a:defRPr sz="1723"/>
            </a:lvl9pPr>
          </a:lstStyle>
          <a:p>
            <a:pPr lvl="0"/>
            <a:r>
              <a:rPr lang="en-US"/>
              <a:t>Click to edit Master text styles</a:t>
            </a:r>
          </a:p>
          <a:p>
            <a:pPr lvl="1"/>
            <a:r>
              <a:rPr lang="en-US"/>
              <a:t>Second level</a:t>
            </a:r>
          </a:p>
        </p:txBody>
      </p:sp>
      <p:sp>
        <p:nvSpPr>
          <p:cNvPr id="38" name="Content Placeholder 5"/>
          <p:cNvSpPr>
            <a:spLocks noGrp="1"/>
          </p:cNvSpPr>
          <p:nvPr>
            <p:ph sz="quarter" idx="10"/>
          </p:nvPr>
        </p:nvSpPr>
        <p:spPr>
          <a:xfrm>
            <a:off x="4121803" y="3332593"/>
            <a:ext cx="3045613" cy="6536191"/>
          </a:xfrm>
          <a:prstGeom prst="rect">
            <a:avLst/>
          </a:prstGeom>
        </p:spPr>
        <p:txBody>
          <a:bodyPr/>
          <a:lstStyle>
            <a:lvl1pPr>
              <a:spcAft>
                <a:spcPts val="219"/>
              </a:spcAft>
              <a:defRPr sz="835">
                <a:latin typeface="EYInterstate Light" panose="02000506000000020004" pitchFamily="2" charset="0"/>
              </a:defRPr>
            </a:lvl1pPr>
            <a:lvl2pPr>
              <a:spcAft>
                <a:spcPts val="219"/>
              </a:spcAft>
              <a:defRPr sz="1053">
                <a:latin typeface="EYInterstate Light" panose="02000506000000020004" pitchFamily="2" charset="0"/>
              </a:defRPr>
            </a:lvl2pPr>
            <a:lvl3pPr>
              <a:spcAft>
                <a:spcPts val="219"/>
              </a:spcAft>
              <a:defRPr sz="955">
                <a:latin typeface="EYInterstate Light" panose="02000506000000020004" pitchFamily="2" charset="0"/>
              </a:defRPr>
            </a:lvl3pPr>
            <a:lvl4pPr>
              <a:spcAft>
                <a:spcPts val="219"/>
              </a:spcAft>
              <a:defRPr sz="861">
                <a:latin typeface="EYInterstate Light" panose="02000506000000020004" pitchFamily="2" charset="0"/>
              </a:defRPr>
            </a:lvl4pPr>
            <a:lvl5pPr>
              <a:spcAft>
                <a:spcPts val="219"/>
              </a:spcAft>
              <a:defRPr sz="861">
                <a:latin typeface="EYInterstate Light" panose="02000506000000020004" pitchFamily="2" charset="0"/>
              </a:defRPr>
            </a:lvl5pPr>
          </a:lstStyle>
          <a:p>
            <a:pPr lvl="0"/>
            <a:r>
              <a:rPr lang="en-US"/>
              <a:t>Click to edit Master text styles</a:t>
            </a:r>
          </a:p>
        </p:txBody>
      </p:sp>
      <p:sp>
        <p:nvSpPr>
          <p:cNvPr id="10" name="Title 1"/>
          <p:cNvSpPr>
            <a:spLocks noGrp="1"/>
          </p:cNvSpPr>
          <p:nvPr>
            <p:ph type="title"/>
          </p:nvPr>
        </p:nvSpPr>
        <p:spPr>
          <a:xfrm>
            <a:off x="752627" y="780210"/>
            <a:ext cx="6414789" cy="638016"/>
          </a:xfrm>
          <a:prstGeom prst="rect">
            <a:avLst/>
          </a:prstGeom>
        </p:spPr>
        <p:txBody>
          <a:bodyPr anchor="t"/>
          <a:lstStyle>
            <a:lvl1pPr>
              <a:defRPr sz="2227" b="1">
                <a:latin typeface="EYInterstate Light" panose="02000506000000020004" pitchFamily="2" charset="0"/>
              </a:defRPr>
            </a:lvl1pPr>
          </a:lstStyle>
          <a:p>
            <a:r>
              <a:rPr lang="en-US"/>
              <a:t>Click to edit Master title style</a:t>
            </a:r>
            <a:endParaRPr lang="en-GB"/>
          </a:p>
        </p:txBody>
      </p:sp>
      <p:sp>
        <p:nvSpPr>
          <p:cNvPr id="11" name="Footer Placeholder 4">
            <a:extLst>
              <a:ext uri="{FF2B5EF4-FFF2-40B4-BE49-F238E27FC236}">
                <a16:creationId xmlns:a16="http://schemas.microsoft.com/office/drawing/2014/main" id="{C6D99374-2E29-4EF7-8AAC-8E951F818746}"/>
              </a:ext>
            </a:extLst>
          </p:cNvPr>
          <p:cNvSpPr>
            <a:spLocks noGrp="1"/>
          </p:cNvSpPr>
          <p:nvPr>
            <p:ph type="ftr" sz="quarter" idx="3"/>
          </p:nvPr>
        </p:nvSpPr>
        <p:spPr>
          <a:xfrm>
            <a:off x="1067062" y="10290322"/>
            <a:ext cx="3180293" cy="260492"/>
          </a:xfrm>
          <a:prstGeom prst="rect">
            <a:avLst/>
          </a:prstGeom>
        </p:spPr>
        <p:txBody>
          <a:bodyPr vert="horz" lIns="0" tIns="0" rIns="0" bIns="0" rtlCol="0" anchor="ctr">
            <a:noAutofit/>
          </a:bodyPr>
          <a:lstStyle>
            <a:lvl1pPr algn="l">
              <a:defRPr sz="908">
                <a:solidFill>
                  <a:schemeClr val="bg2"/>
                </a:solidFill>
              </a:defRPr>
            </a:lvl1pPr>
          </a:lstStyle>
          <a:p>
            <a:endParaRPr lang="en-US"/>
          </a:p>
        </p:txBody>
      </p:sp>
      <p:sp>
        <p:nvSpPr>
          <p:cNvPr id="12" name="Slide Number Placeholder 5">
            <a:extLst>
              <a:ext uri="{FF2B5EF4-FFF2-40B4-BE49-F238E27FC236}">
                <a16:creationId xmlns:a16="http://schemas.microsoft.com/office/drawing/2014/main" id="{BC97F307-3F93-484E-8B5E-1121AE105A2D}"/>
              </a:ext>
            </a:extLst>
          </p:cNvPr>
          <p:cNvSpPr>
            <a:spLocks noGrp="1"/>
          </p:cNvSpPr>
          <p:nvPr>
            <p:ph type="sldNum" sz="quarter" idx="4"/>
          </p:nvPr>
        </p:nvSpPr>
        <p:spPr>
          <a:xfrm>
            <a:off x="764467" y="10290322"/>
            <a:ext cx="226297" cy="260492"/>
          </a:xfrm>
          <a:prstGeom prst="rect">
            <a:avLst/>
          </a:prstGeom>
        </p:spPr>
        <p:txBody>
          <a:bodyPr vert="horz" lIns="0" tIns="0" rIns="0" bIns="0" rtlCol="0" anchor="ctr">
            <a:noAutofit/>
          </a:bodyPr>
          <a:lstStyle>
            <a:lvl1pPr algn="l">
              <a:defRPr sz="908">
                <a:solidFill>
                  <a:schemeClr val="bg2"/>
                </a:solidFill>
              </a:defRPr>
            </a:lvl1pPr>
          </a:lstStyle>
          <a:p>
            <a:fld id="{71A8527A-C3F4-42C8-B5BA-F9C7CF777672}" type="slidenum">
              <a:rPr lang="en-US" smtClean="0"/>
              <a:t>‹#›</a:t>
            </a:fld>
            <a:endParaRPr lang="en-US"/>
          </a:p>
        </p:txBody>
      </p:sp>
    </p:spTree>
    <p:extLst>
      <p:ext uri="{BB962C8B-B14F-4D97-AF65-F5344CB8AC3E}">
        <p14:creationId xmlns:p14="http://schemas.microsoft.com/office/powerpoint/2010/main" val="2415695674"/>
      </p:ext>
    </p:extLst>
  </p:cSld>
  <p:clrMapOvr>
    <a:masterClrMapping/>
  </p:clrMapOvr>
  <p:hf hdr="0" dt="0"/>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4" name="Rectangle 33"/>
          <p:cNvSpPr>
            <a:spLocks noChangeArrowheads="1"/>
          </p:cNvSpPr>
          <p:nvPr/>
        </p:nvSpPr>
        <p:spPr bwMode="auto">
          <a:xfrm>
            <a:off x="2" y="1700870"/>
            <a:ext cx="7920037" cy="1471402"/>
          </a:xfrm>
          <a:prstGeom prst="rect">
            <a:avLst/>
          </a:prstGeom>
          <a:solidFill>
            <a:srgbClr val="FFE600"/>
          </a:solidFill>
          <a:ln w="12700">
            <a:noFill/>
            <a:miter lim="800000"/>
            <a:headEnd type="none" w="sm" len="sm"/>
            <a:tailEnd type="none" w="sm" len="sm"/>
          </a:ln>
          <a:effectLst/>
        </p:spPr>
        <p:txBody>
          <a:bodyPr wrap="none" anchor="ctr"/>
          <a:lstStyle/>
          <a:p>
            <a:endParaRPr lang="en-US" sz="1822">
              <a:latin typeface="EYInterstate Light" panose="02000506000000020004" pitchFamily="2" charset="0"/>
            </a:endParaRPr>
          </a:p>
        </p:txBody>
      </p:sp>
      <p:sp>
        <p:nvSpPr>
          <p:cNvPr id="35" name="Picture Placeholder 14"/>
          <p:cNvSpPr>
            <a:spLocks noGrp="1"/>
          </p:cNvSpPr>
          <p:nvPr>
            <p:ph type="pic" sz="quarter" idx="17"/>
          </p:nvPr>
        </p:nvSpPr>
        <p:spPr>
          <a:xfrm>
            <a:off x="764465" y="1841951"/>
            <a:ext cx="722232" cy="932554"/>
          </a:xfrm>
          <a:prstGeom prst="rect">
            <a:avLst/>
          </a:prstGeom>
          <a:noFill/>
          <a:ln>
            <a:solidFill>
              <a:schemeClr val="bg2"/>
            </a:solidFill>
          </a:ln>
        </p:spPr>
        <p:txBody>
          <a:bodyPr/>
          <a:lstStyle>
            <a:lvl1pPr marL="0" indent="0" algn="ctr">
              <a:buNone/>
              <a:defRPr sz="1148" baseline="0">
                <a:solidFill>
                  <a:schemeClr val="tx1"/>
                </a:solidFill>
                <a:latin typeface="EYInterstate Light" panose="02000506000000020004" pitchFamily="2" charset="0"/>
              </a:defRPr>
            </a:lvl1pPr>
          </a:lstStyle>
          <a:p>
            <a:r>
              <a:rPr lang="en-US"/>
              <a:t>Click icon to add picture</a:t>
            </a:r>
          </a:p>
        </p:txBody>
      </p:sp>
      <p:sp>
        <p:nvSpPr>
          <p:cNvPr id="36" name="Text Placeholder 16"/>
          <p:cNvSpPr>
            <a:spLocks noGrp="1"/>
          </p:cNvSpPr>
          <p:nvPr>
            <p:ph type="body" sz="quarter" idx="22" hasCustomPrompt="1"/>
          </p:nvPr>
        </p:nvSpPr>
        <p:spPr>
          <a:xfrm>
            <a:off x="1618245" y="1841951"/>
            <a:ext cx="2184475" cy="944736"/>
          </a:xfrm>
          <a:prstGeom prst="rect">
            <a:avLst/>
          </a:prstGeom>
        </p:spPr>
        <p:txBody>
          <a:bodyPr/>
          <a:lstStyle>
            <a:lvl1pPr marL="0" indent="0" defTabSz="952439">
              <a:spcBef>
                <a:spcPts val="0"/>
              </a:spcBef>
              <a:spcAft>
                <a:spcPts val="0"/>
              </a:spcAft>
              <a:buClr>
                <a:srgbClr val="000000"/>
              </a:buClr>
              <a:buSzPct val="100000"/>
              <a:buFont typeface="Arial" pitchFamily="34" charset="0"/>
              <a:buNone/>
              <a:tabLst>
                <a:tab pos="3089731" algn="l"/>
                <a:tab pos="4464463" algn="r"/>
              </a:tabLst>
              <a:defRPr sz="861" b="1">
                <a:latin typeface="EYInterstate Light" panose="02000506000000020004" pitchFamily="2" charset="0"/>
              </a:defRPr>
            </a:lvl1pPr>
            <a:lvl2pPr marL="0" indent="0">
              <a:spcBef>
                <a:spcPts val="0"/>
              </a:spcBef>
              <a:spcAft>
                <a:spcPts val="0"/>
              </a:spcAft>
              <a:buNone/>
              <a:tabLst>
                <a:tab pos="3089731" algn="l"/>
                <a:tab pos="4464463" algn="r"/>
              </a:tabLst>
              <a:defRPr sz="861" b="0">
                <a:latin typeface="EYInterstate Light" panose="02000506000000020004" pitchFamily="2" charset="0"/>
              </a:defRPr>
            </a:lvl2pPr>
            <a:lvl4pPr>
              <a:defRPr sz="765"/>
            </a:lvl4pPr>
            <a:lvl5pPr>
              <a:defRPr sz="765"/>
            </a:lvl5pPr>
          </a:lstStyle>
          <a:p>
            <a:pPr lvl="0"/>
            <a:r>
              <a:rPr lang="en-US"/>
              <a:t>Name</a:t>
            </a:r>
          </a:p>
          <a:p>
            <a:pPr lvl="1"/>
            <a:r>
              <a:rPr lang="en-US"/>
              <a:t>Title</a:t>
            </a:r>
          </a:p>
          <a:p>
            <a:pPr lvl="1"/>
            <a:endParaRPr lang="en-US"/>
          </a:p>
          <a:p>
            <a:pPr lvl="1"/>
            <a:r>
              <a:rPr lang="en-US"/>
              <a:t>Tel +XX XXX XXXX </a:t>
            </a:r>
            <a:r>
              <a:rPr lang="en-US" err="1"/>
              <a:t>XXXX</a:t>
            </a:r>
            <a:endParaRPr lang="en-US"/>
          </a:p>
          <a:p>
            <a:pPr lvl="1"/>
            <a:r>
              <a:rPr lang="en-US"/>
              <a:t>Mobile +XX XXX XXXX </a:t>
            </a:r>
            <a:r>
              <a:rPr lang="en-US" err="1"/>
              <a:t>XXXX</a:t>
            </a:r>
            <a:endParaRPr lang="en-US"/>
          </a:p>
          <a:p>
            <a:pPr lvl="1"/>
            <a:r>
              <a:rPr lang="en-US"/>
              <a:t>Fax +XX XXX XXXX </a:t>
            </a:r>
            <a:r>
              <a:rPr lang="en-US" err="1"/>
              <a:t>XXXX</a:t>
            </a:r>
            <a:endParaRPr lang="en-US"/>
          </a:p>
          <a:p>
            <a:pPr lvl="1"/>
            <a:r>
              <a:rPr lang="en-US"/>
              <a:t>Email xxx.xxx@xx.ey.com</a:t>
            </a:r>
          </a:p>
          <a:p>
            <a:pPr lvl="1"/>
            <a:endParaRPr lang="en-US"/>
          </a:p>
        </p:txBody>
      </p:sp>
      <p:sp>
        <p:nvSpPr>
          <p:cNvPr id="37" name="Content Placeholder 2"/>
          <p:cNvSpPr>
            <a:spLocks noGrp="1"/>
          </p:cNvSpPr>
          <p:nvPr>
            <p:ph sz="half" idx="1"/>
          </p:nvPr>
        </p:nvSpPr>
        <p:spPr>
          <a:xfrm>
            <a:off x="752627" y="3332593"/>
            <a:ext cx="3050093" cy="6536191"/>
          </a:xfrm>
          <a:prstGeom prst="rect">
            <a:avLst/>
          </a:prstGeom>
        </p:spPr>
        <p:txBody>
          <a:bodyPr/>
          <a:lstStyle>
            <a:lvl1pPr>
              <a:spcAft>
                <a:spcPts val="219"/>
              </a:spcAft>
              <a:defRPr sz="835">
                <a:latin typeface="EYInterstate Light" panose="02000506000000020004" pitchFamily="2" charset="0"/>
              </a:defRPr>
            </a:lvl1pPr>
            <a:lvl2pPr>
              <a:spcAft>
                <a:spcPts val="219"/>
              </a:spcAft>
              <a:defRPr sz="835">
                <a:latin typeface="EYInterstate Light" panose="02000506000000020004" pitchFamily="2" charset="0"/>
              </a:defRPr>
            </a:lvl2pPr>
            <a:lvl3pPr>
              <a:spcAft>
                <a:spcPts val="219"/>
              </a:spcAft>
              <a:defRPr sz="955">
                <a:latin typeface="EYInterstate Light" panose="02000506000000020004" pitchFamily="2" charset="0"/>
              </a:defRPr>
            </a:lvl3pPr>
            <a:lvl4pPr>
              <a:spcAft>
                <a:spcPts val="219"/>
              </a:spcAft>
              <a:buSzPct val="70000"/>
              <a:defRPr sz="861">
                <a:latin typeface="EYInterstate Light" panose="02000506000000020004" pitchFamily="2" charset="0"/>
              </a:defRPr>
            </a:lvl4pPr>
            <a:lvl5pPr>
              <a:spcAft>
                <a:spcPts val="219"/>
              </a:spcAft>
              <a:buSzPct val="70000"/>
              <a:defRPr sz="861">
                <a:latin typeface="EYInterstate Light" panose="02000506000000020004" pitchFamily="2" charset="0"/>
              </a:defRPr>
            </a:lvl5pPr>
            <a:lvl6pPr>
              <a:defRPr sz="1723"/>
            </a:lvl6pPr>
            <a:lvl7pPr>
              <a:defRPr sz="1723"/>
            </a:lvl7pPr>
            <a:lvl8pPr>
              <a:defRPr sz="1723"/>
            </a:lvl8pPr>
            <a:lvl9pPr>
              <a:defRPr sz="1723"/>
            </a:lvl9pPr>
          </a:lstStyle>
          <a:p>
            <a:pPr lvl="0"/>
            <a:r>
              <a:rPr lang="en-US"/>
              <a:t>Click to edit Master text styles</a:t>
            </a:r>
          </a:p>
          <a:p>
            <a:pPr lvl="1"/>
            <a:r>
              <a:rPr lang="en-US"/>
              <a:t>Second level</a:t>
            </a:r>
          </a:p>
        </p:txBody>
      </p:sp>
      <p:sp>
        <p:nvSpPr>
          <p:cNvPr id="38" name="Content Placeholder 5"/>
          <p:cNvSpPr>
            <a:spLocks noGrp="1"/>
          </p:cNvSpPr>
          <p:nvPr>
            <p:ph sz="quarter" idx="10"/>
          </p:nvPr>
        </p:nvSpPr>
        <p:spPr>
          <a:xfrm>
            <a:off x="4121803" y="3332593"/>
            <a:ext cx="3045613" cy="6536191"/>
          </a:xfrm>
          <a:prstGeom prst="rect">
            <a:avLst/>
          </a:prstGeom>
        </p:spPr>
        <p:txBody>
          <a:bodyPr/>
          <a:lstStyle>
            <a:lvl1pPr>
              <a:spcAft>
                <a:spcPts val="219"/>
              </a:spcAft>
              <a:defRPr sz="835">
                <a:latin typeface="EYInterstate Light" panose="02000506000000020004" pitchFamily="2" charset="0"/>
              </a:defRPr>
            </a:lvl1pPr>
            <a:lvl2pPr>
              <a:spcAft>
                <a:spcPts val="219"/>
              </a:spcAft>
              <a:defRPr sz="1053">
                <a:latin typeface="EYInterstate Light" panose="02000506000000020004" pitchFamily="2" charset="0"/>
              </a:defRPr>
            </a:lvl2pPr>
            <a:lvl3pPr>
              <a:spcAft>
                <a:spcPts val="219"/>
              </a:spcAft>
              <a:defRPr sz="955">
                <a:latin typeface="EYInterstate Light" panose="02000506000000020004" pitchFamily="2" charset="0"/>
              </a:defRPr>
            </a:lvl3pPr>
            <a:lvl4pPr>
              <a:spcAft>
                <a:spcPts val="219"/>
              </a:spcAft>
              <a:defRPr sz="861">
                <a:latin typeface="EYInterstate Light" panose="02000506000000020004" pitchFamily="2" charset="0"/>
              </a:defRPr>
            </a:lvl4pPr>
            <a:lvl5pPr>
              <a:spcAft>
                <a:spcPts val="219"/>
              </a:spcAft>
              <a:defRPr sz="861">
                <a:latin typeface="EYInterstate Light" panose="02000506000000020004" pitchFamily="2" charset="0"/>
              </a:defRPr>
            </a:lvl5pPr>
          </a:lstStyle>
          <a:p>
            <a:pPr lvl="0"/>
            <a:r>
              <a:rPr lang="en-US"/>
              <a:t>Click to edit Master text styles</a:t>
            </a:r>
          </a:p>
        </p:txBody>
      </p:sp>
      <p:sp>
        <p:nvSpPr>
          <p:cNvPr id="10" name="Title 1"/>
          <p:cNvSpPr>
            <a:spLocks noGrp="1"/>
          </p:cNvSpPr>
          <p:nvPr>
            <p:ph type="title"/>
          </p:nvPr>
        </p:nvSpPr>
        <p:spPr>
          <a:xfrm>
            <a:off x="752627" y="780210"/>
            <a:ext cx="6414789" cy="638016"/>
          </a:xfrm>
          <a:prstGeom prst="rect">
            <a:avLst/>
          </a:prstGeom>
        </p:spPr>
        <p:txBody>
          <a:bodyPr vert="horz" lIns="0" tIns="0" rIns="0" bIns="0" rtlCol="0" anchor="t" anchorCtr="0">
            <a:noAutofit/>
          </a:bodyPr>
          <a:lstStyle>
            <a:lvl1pPr>
              <a:defRPr lang="en-GB" sz="2227" b="1" dirty="0">
                <a:latin typeface="EYInterstate Light" panose="02000506000000020004" pitchFamily="2" charset="0"/>
              </a:defRPr>
            </a:lvl1pPr>
          </a:lstStyle>
          <a:p>
            <a:pPr lvl="0"/>
            <a:r>
              <a:rPr lang="en-US"/>
              <a:t>Click to edit Master title style</a:t>
            </a:r>
            <a:endParaRPr lang="en-GB"/>
          </a:p>
        </p:txBody>
      </p:sp>
      <p:sp>
        <p:nvSpPr>
          <p:cNvPr id="11" name="Picture Placeholder 14">
            <a:extLst>
              <a:ext uri="{FF2B5EF4-FFF2-40B4-BE49-F238E27FC236}">
                <a16:creationId xmlns:a16="http://schemas.microsoft.com/office/drawing/2014/main" id="{C8C94995-C22C-4C2D-8840-B97AF97C4D4B}"/>
              </a:ext>
            </a:extLst>
          </p:cNvPr>
          <p:cNvSpPr>
            <a:spLocks noGrp="1"/>
          </p:cNvSpPr>
          <p:nvPr>
            <p:ph type="pic" sz="quarter" idx="23"/>
          </p:nvPr>
        </p:nvSpPr>
        <p:spPr>
          <a:xfrm>
            <a:off x="4121625" y="1841951"/>
            <a:ext cx="722232" cy="932554"/>
          </a:xfrm>
          <a:prstGeom prst="rect">
            <a:avLst/>
          </a:prstGeom>
          <a:noFill/>
          <a:ln>
            <a:solidFill>
              <a:schemeClr val="bg2"/>
            </a:solidFill>
          </a:ln>
        </p:spPr>
        <p:txBody>
          <a:bodyPr/>
          <a:lstStyle>
            <a:lvl1pPr marL="0" indent="0" algn="ctr">
              <a:buNone/>
              <a:defRPr sz="1148" baseline="0">
                <a:solidFill>
                  <a:schemeClr val="tx1"/>
                </a:solidFill>
                <a:latin typeface="EYInterstate Light" panose="02000506000000020004" pitchFamily="2" charset="0"/>
              </a:defRPr>
            </a:lvl1pPr>
          </a:lstStyle>
          <a:p>
            <a:r>
              <a:rPr lang="en-US"/>
              <a:t>Click icon to add picture</a:t>
            </a:r>
          </a:p>
        </p:txBody>
      </p:sp>
      <p:sp>
        <p:nvSpPr>
          <p:cNvPr id="12" name="Text Placeholder 16">
            <a:extLst>
              <a:ext uri="{FF2B5EF4-FFF2-40B4-BE49-F238E27FC236}">
                <a16:creationId xmlns:a16="http://schemas.microsoft.com/office/drawing/2014/main" id="{197028DD-87F1-4158-A523-E1C087F879CF}"/>
              </a:ext>
            </a:extLst>
          </p:cNvPr>
          <p:cNvSpPr>
            <a:spLocks noGrp="1"/>
          </p:cNvSpPr>
          <p:nvPr>
            <p:ph type="body" sz="quarter" idx="24" hasCustomPrompt="1"/>
          </p:nvPr>
        </p:nvSpPr>
        <p:spPr>
          <a:xfrm>
            <a:off x="4975404" y="1841951"/>
            <a:ext cx="2184475" cy="944736"/>
          </a:xfrm>
          <a:prstGeom prst="rect">
            <a:avLst/>
          </a:prstGeom>
        </p:spPr>
        <p:txBody>
          <a:bodyPr/>
          <a:lstStyle>
            <a:lvl1pPr marL="0" indent="0" defTabSz="952439">
              <a:spcBef>
                <a:spcPts val="0"/>
              </a:spcBef>
              <a:spcAft>
                <a:spcPts val="0"/>
              </a:spcAft>
              <a:buClr>
                <a:srgbClr val="000000"/>
              </a:buClr>
              <a:buSzPct val="100000"/>
              <a:buFont typeface="Arial" pitchFamily="34" charset="0"/>
              <a:buNone/>
              <a:tabLst>
                <a:tab pos="3089731" algn="l"/>
                <a:tab pos="4464463" algn="r"/>
              </a:tabLst>
              <a:defRPr sz="861" b="1">
                <a:latin typeface="EYInterstate Light" panose="02000506000000020004" pitchFamily="2" charset="0"/>
              </a:defRPr>
            </a:lvl1pPr>
            <a:lvl2pPr marL="0" indent="0">
              <a:spcBef>
                <a:spcPts val="0"/>
              </a:spcBef>
              <a:spcAft>
                <a:spcPts val="0"/>
              </a:spcAft>
              <a:buNone/>
              <a:tabLst>
                <a:tab pos="3089731" algn="l"/>
                <a:tab pos="4464463" algn="r"/>
              </a:tabLst>
              <a:defRPr sz="861" b="0">
                <a:latin typeface="EYInterstate Light" panose="02000506000000020004" pitchFamily="2" charset="0"/>
              </a:defRPr>
            </a:lvl2pPr>
            <a:lvl4pPr>
              <a:defRPr sz="765"/>
            </a:lvl4pPr>
            <a:lvl5pPr>
              <a:defRPr sz="765"/>
            </a:lvl5pPr>
          </a:lstStyle>
          <a:p>
            <a:pPr lvl="0"/>
            <a:r>
              <a:rPr lang="en-US"/>
              <a:t>Name</a:t>
            </a:r>
          </a:p>
          <a:p>
            <a:pPr lvl="1"/>
            <a:r>
              <a:rPr lang="en-US"/>
              <a:t>Title</a:t>
            </a:r>
          </a:p>
          <a:p>
            <a:pPr lvl="1"/>
            <a:endParaRPr lang="en-US"/>
          </a:p>
          <a:p>
            <a:pPr lvl="1"/>
            <a:r>
              <a:rPr lang="en-US"/>
              <a:t>Tel +XX XXX XXXX </a:t>
            </a:r>
            <a:r>
              <a:rPr lang="en-US" err="1"/>
              <a:t>XXXX</a:t>
            </a:r>
            <a:endParaRPr lang="en-US"/>
          </a:p>
          <a:p>
            <a:pPr lvl="1"/>
            <a:r>
              <a:rPr lang="en-US"/>
              <a:t>Mobile +XX XXX XXXX </a:t>
            </a:r>
            <a:r>
              <a:rPr lang="en-US" err="1"/>
              <a:t>XXXX</a:t>
            </a:r>
            <a:endParaRPr lang="en-US"/>
          </a:p>
          <a:p>
            <a:pPr lvl="1"/>
            <a:r>
              <a:rPr lang="en-US"/>
              <a:t>Fax +XX XXX XXXX </a:t>
            </a:r>
            <a:r>
              <a:rPr lang="en-US" err="1"/>
              <a:t>XXXX</a:t>
            </a:r>
            <a:endParaRPr lang="en-US"/>
          </a:p>
          <a:p>
            <a:pPr lvl="1"/>
            <a:r>
              <a:rPr lang="en-US"/>
              <a:t>Email xxx.xxx@xx.ey.com</a:t>
            </a:r>
          </a:p>
          <a:p>
            <a:pPr lvl="1"/>
            <a:endParaRPr lang="en-US"/>
          </a:p>
        </p:txBody>
      </p:sp>
      <p:sp>
        <p:nvSpPr>
          <p:cNvPr id="13" name="Footer Placeholder 4">
            <a:extLst>
              <a:ext uri="{FF2B5EF4-FFF2-40B4-BE49-F238E27FC236}">
                <a16:creationId xmlns:a16="http://schemas.microsoft.com/office/drawing/2014/main" id="{DAA3A82A-18C7-40E1-834B-F9C1744AA998}"/>
              </a:ext>
            </a:extLst>
          </p:cNvPr>
          <p:cNvSpPr>
            <a:spLocks noGrp="1"/>
          </p:cNvSpPr>
          <p:nvPr>
            <p:ph type="ftr" sz="quarter" idx="3"/>
          </p:nvPr>
        </p:nvSpPr>
        <p:spPr>
          <a:xfrm>
            <a:off x="1067062" y="10290322"/>
            <a:ext cx="3180293" cy="260492"/>
          </a:xfrm>
          <a:prstGeom prst="rect">
            <a:avLst/>
          </a:prstGeom>
        </p:spPr>
        <p:txBody>
          <a:bodyPr vert="horz" lIns="0" tIns="0" rIns="0" bIns="0" rtlCol="0" anchor="ctr">
            <a:noAutofit/>
          </a:bodyPr>
          <a:lstStyle>
            <a:lvl1pPr algn="l">
              <a:defRPr sz="908">
                <a:solidFill>
                  <a:schemeClr val="bg2"/>
                </a:solidFill>
              </a:defRPr>
            </a:lvl1pPr>
          </a:lstStyle>
          <a:p>
            <a:endParaRPr lang="en-US"/>
          </a:p>
        </p:txBody>
      </p:sp>
      <p:sp>
        <p:nvSpPr>
          <p:cNvPr id="14" name="Slide Number Placeholder 5">
            <a:extLst>
              <a:ext uri="{FF2B5EF4-FFF2-40B4-BE49-F238E27FC236}">
                <a16:creationId xmlns:a16="http://schemas.microsoft.com/office/drawing/2014/main" id="{1ADC0DF4-67D3-4723-8C2F-DBE48DF1D39F}"/>
              </a:ext>
            </a:extLst>
          </p:cNvPr>
          <p:cNvSpPr>
            <a:spLocks noGrp="1"/>
          </p:cNvSpPr>
          <p:nvPr>
            <p:ph type="sldNum" sz="quarter" idx="4"/>
          </p:nvPr>
        </p:nvSpPr>
        <p:spPr>
          <a:xfrm>
            <a:off x="764467" y="10290322"/>
            <a:ext cx="226297" cy="260492"/>
          </a:xfrm>
          <a:prstGeom prst="rect">
            <a:avLst/>
          </a:prstGeom>
        </p:spPr>
        <p:txBody>
          <a:bodyPr vert="horz" lIns="0" tIns="0" rIns="0" bIns="0" rtlCol="0" anchor="ctr">
            <a:noAutofit/>
          </a:bodyPr>
          <a:lstStyle>
            <a:lvl1pPr algn="l">
              <a:defRPr sz="908">
                <a:solidFill>
                  <a:schemeClr val="bg2"/>
                </a:solidFill>
              </a:defRPr>
            </a:lvl1pPr>
          </a:lstStyle>
          <a:p>
            <a:fld id="{71A8527A-C3F4-42C8-B5BA-F9C7CF777672}" type="slidenum">
              <a:rPr lang="en-US" smtClean="0"/>
              <a:t>‹#›</a:t>
            </a:fld>
            <a:endParaRPr lang="en-US"/>
          </a:p>
        </p:txBody>
      </p:sp>
    </p:spTree>
    <p:extLst>
      <p:ext uri="{BB962C8B-B14F-4D97-AF65-F5344CB8AC3E}">
        <p14:creationId xmlns:p14="http://schemas.microsoft.com/office/powerpoint/2010/main" val="360306806"/>
      </p:ext>
    </p:extLst>
  </p:cSld>
  <p:clrMapOvr>
    <a:masterClrMapping/>
  </p:clrMapOvr>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2_Three column layout">
    <p:spTree>
      <p:nvGrpSpPr>
        <p:cNvPr id="1" name=""/>
        <p:cNvGrpSpPr/>
        <p:nvPr/>
      </p:nvGrpSpPr>
      <p:grpSpPr>
        <a:xfrm>
          <a:off x="0" y="0"/>
          <a:ext cx="0" cy="0"/>
          <a:chOff x="0" y="0"/>
          <a:chExt cx="0" cy="0"/>
        </a:xfrm>
      </p:grpSpPr>
      <p:sp>
        <p:nvSpPr>
          <p:cNvPr id="58" name="Rectangle 57"/>
          <p:cNvSpPr/>
          <p:nvPr/>
        </p:nvSpPr>
        <p:spPr bwMode="auto">
          <a:xfrm>
            <a:off x="2" y="1700870"/>
            <a:ext cx="7920037" cy="1365128"/>
          </a:xfrm>
          <a:prstGeom prst="rect">
            <a:avLst/>
          </a:prstGeom>
          <a:solidFill>
            <a:srgbClr val="FFE600"/>
          </a:solidFill>
          <a:ln w="9525" cap="flat" cmpd="sng" algn="ctr">
            <a:noFill/>
            <a:prstDash val="solid"/>
            <a:round/>
            <a:headEnd type="none" w="med" len="med"/>
            <a:tailEnd type="none" w="med" len="med"/>
          </a:ln>
          <a:effectLst/>
        </p:spPr>
        <p:txBody>
          <a:bodyPr vert="horz" wrap="none" lIns="51672" tIns="51672" rIns="51672" bIns="51672" numCol="1" rtlCol="0" anchor="ctr" anchorCtr="0" compatLnSpc="1">
            <a:prstTxWarp prst="textNoShape">
              <a:avLst/>
            </a:prstTxWarp>
          </a:bodyPr>
          <a:lstStyle/>
          <a:p>
            <a:pPr marL="0" marR="0" indent="0" algn="ctr" defTabSz="952439" rtl="0" eaLnBrk="1" fontAlgn="base" latinLnBrk="0" hangingPunct="1">
              <a:lnSpc>
                <a:spcPct val="100000"/>
              </a:lnSpc>
              <a:spcBef>
                <a:spcPct val="0"/>
              </a:spcBef>
              <a:spcAft>
                <a:spcPct val="0"/>
              </a:spcAft>
              <a:buClrTx/>
              <a:buSzTx/>
              <a:buFontTx/>
              <a:buNone/>
              <a:tabLst/>
            </a:pPr>
            <a:endParaRPr kumimoji="0" lang="en-US" sz="955" b="0" i="0" u="none" strike="noStrike" cap="none" normalizeH="0" baseline="0">
              <a:ln>
                <a:noFill/>
              </a:ln>
              <a:solidFill>
                <a:schemeClr val="bg1"/>
              </a:solidFill>
              <a:effectLst/>
              <a:latin typeface="EYInterstate" pitchFamily="2" charset="0"/>
              <a:cs typeface="Arial" charset="0"/>
            </a:endParaRPr>
          </a:p>
        </p:txBody>
      </p:sp>
      <p:sp>
        <p:nvSpPr>
          <p:cNvPr id="59" name="Picture Placeholder 7"/>
          <p:cNvSpPr>
            <a:spLocks noGrp="1"/>
          </p:cNvSpPr>
          <p:nvPr>
            <p:ph type="pic" sz="quarter" idx="10"/>
          </p:nvPr>
        </p:nvSpPr>
        <p:spPr>
          <a:xfrm>
            <a:off x="739162" y="1808880"/>
            <a:ext cx="899933" cy="1115853"/>
          </a:xfrm>
          <a:prstGeom prst="rect">
            <a:avLst/>
          </a:prstGeom>
          <a:noFill/>
          <a:ln>
            <a:solidFill>
              <a:schemeClr val="bg2"/>
            </a:solidFill>
          </a:ln>
        </p:spPr>
        <p:txBody>
          <a:bodyPr/>
          <a:lstStyle>
            <a:lvl1pPr marL="0" indent="0" algn="ctr">
              <a:buNone/>
              <a:defRPr sz="861">
                <a:latin typeface="EYInterstate Light" panose="02000506000000020004" pitchFamily="2" charset="0"/>
              </a:defRPr>
            </a:lvl1pPr>
          </a:lstStyle>
          <a:p>
            <a:r>
              <a:rPr lang="en-US"/>
              <a:t>Click icon to add picture</a:t>
            </a:r>
          </a:p>
        </p:txBody>
      </p:sp>
      <p:sp>
        <p:nvSpPr>
          <p:cNvPr id="60" name="Picture Placeholder 7"/>
          <p:cNvSpPr>
            <a:spLocks noGrp="1"/>
          </p:cNvSpPr>
          <p:nvPr>
            <p:ph type="pic" sz="quarter" idx="11"/>
          </p:nvPr>
        </p:nvSpPr>
        <p:spPr>
          <a:xfrm>
            <a:off x="2975232" y="1808880"/>
            <a:ext cx="899933" cy="1115853"/>
          </a:xfrm>
          <a:prstGeom prst="rect">
            <a:avLst/>
          </a:prstGeom>
          <a:noFill/>
          <a:ln>
            <a:solidFill>
              <a:schemeClr val="bg2"/>
            </a:solidFill>
          </a:ln>
        </p:spPr>
        <p:txBody>
          <a:bodyPr/>
          <a:lstStyle>
            <a:lvl1pPr marL="0" indent="0" algn="ctr">
              <a:buNone/>
              <a:defRPr sz="861">
                <a:latin typeface="EYInterstate Light" panose="02000506000000020004" pitchFamily="2" charset="0"/>
              </a:defRPr>
            </a:lvl1pPr>
          </a:lstStyle>
          <a:p>
            <a:r>
              <a:rPr lang="en-US"/>
              <a:t>Click icon to add picture</a:t>
            </a:r>
          </a:p>
        </p:txBody>
      </p:sp>
      <p:sp>
        <p:nvSpPr>
          <p:cNvPr id="61" name="Picture Placeholder 7"/>
          <p:cNvSpPr>
            <a:spLocks noGrp="1"/>
          </p:cNvSpPr>
          <p:nvPr>
            <p:ph type="pic" sz="quarter" idx="12"/>
          </p:nvPr>
        </p:nvSpPr>
        <p:spPr>
          <a:xfrm>
            <a:off x="5211301" y="1808880"/>
            <a:ext cx="899933" cy="1115853"/>
          </a:xfrm>
          <a:prstGeom prst="rect">
            <a:avLst/>
          </a:prstGeom>
          <a:noFill/>
          <a:ln>
            <a:solidFill>
              <a:schemeClr val="bg2"/>
            </a:solidFill>
          </a:ln>
        </p:spPr>
        <p:txBody>
          <a:bodyPr/>
          <a:lstStyle>
            <a:lvl1pPr marL="0" indent="0" algn="ctr">
              <a:buNone/>
              <a:defRPr sz="861">
                <a:latin typeface="EYInterstate Light" panose="02000506000000020004" pitchFamily="2" charset="0"/>
              </a:defRPr>
            </a:lvl1pPr>
          </a:lstStyle>
          <a:p>
            <a:r>
              <a:rPr lang="en-US"/>
              <a:t>Click icon to add picture</a:t>
            </a:r>
          </a:p>
        </p:txBody>
      </p:sp>
      <p:sp>
        <p:nvSpPr>
          <p:cNvPr id="62" name="Content Placeholder 11"/>
          <p:cNvSpPr>
            <a:spLocks noGrp="1"/>
          </p:cNvSpPr>
          <p:nvPr>
            <p:ph sz="quarter" idx="13"/>
          </p:nvPr>
        </p:nvSpPr>
        <p:spPr>
          <a:xfrm>
            <a:off x="752624" y="3156570"/>
            <a:ext cx="1990056" cy="2274547"/>
          </a:xfrm>
          <a:prstGeom prst="rect">
            <a:avLst/>
          </a:prstGeom>
        </p:spPr>
        <p:txBody>
          <a:bodyPr/>
          <a:lstStyle>
            <a:lvl1pPr>
              <a:defRPr sz="835">
                <a:latin typeface="EYInterstate Light" panose="02000506000000020004" pitchFamily="2" charset="0"/>
              </a:defRPr>
            </a:lvl1pPr>
            <a:lvl2pPr>
              <a:defRPr sz="835">
                <a:latin typeface="EYInterstate Light" panose="02000506000000020004" pitchFamily="2" charset="0"/>
              </a:defRPr>
            </a:lvl2pPr>
            <a:lvl3pPr>
              <a:defRPr sz="835">
                <a:latin typeface="EYInterstate Light" panose="02000506000000020004" pitchFamily="2" charset="0"/>
              </a:defRPr>
            </a:lvl3pPr>
            <a:lvl4pPr>
              <a:defRPr sz="835">
                <a:latin typeface="EYInterstate Light" panose="02000506000000020004" pitchFamily="2" charset="0"/>
              </a:defRPr>
            </a:lvl4pPr>
            <a:lvl5pPr>
              <a:defRPr sz="861"/>
            </a:lvl5pPr>
          </a:lstStyle>
          <a:p>
            <a:pPr lvl="0"/>
            <a:r>
              <a:rPr lang="en-US"/>
              <a:t>Click to edit Master text styles</a:t>
            </a:r>
          </a:p>
        </p:txBody>
      </p:sp>
      <p:sp>
        <p:nvSpPr>
          <p:cNvPr id="63" name="Content Placeholder 11"/>
          <p:cNvSpPr>
            <a:spLocks noGrp="1"/>
          </p:cNvSpPr>
          <p:nvPr>
            <p:ph sz="quarter" idx="14"/>
          </p:nvPr>
        </p:nvSpPr>
        <p:spPr>
          <a:xfrm>
            <a:off x="2965708" y="3156570"/>
            <a:ext cx="2003519" cy="2274547"/>
          </a:xfrm>
          <a:prstGeom prst="rect">
            <a:avLst/>
          </a:prstGeom>
        </p:spPr>
        <p:txBody>
          <a:bodyPr/>
          <a:lstStyle>
            <a:lvl1pPr>
              <a:defRPr sz="835">
                <a:latin typeface="EYInterstate Light" panose="02000506000000020004" pitchFamily="2" charset="0"/>
              </a:defRPr>
            </a:lvl1pPr>
            <a:lvl2pPr>
              <a:defRPr sz="835">
                <a:latin typeface="EYInterstate Light" panose="02000506000000020004" pitchFamily="2" charset="0"/>
              </a:defRPr>
            </a:lvl2pPr>
            <a:lvl3pPr>
              <a:defRPr sz="835">
                <a:latin typeface="EYInterstate Light" panose="02000506000000020004" pitchFamily="2" charset="0"/>
              </a:defRPr>
            </a:lvl3pPr>
            <a:lvl4pPr>
              <a:defRPr sz="835">
                <a:latin typeface="EYInterstate Light" panose="02000506000000020004" pitchFamily="2" charset="0"/>
              </a:defRPr>
            </a:lvl4pPr>
            <a:lvl5pPr>
              <a:defRPr sz="861"/>
            </a:lvl5pPr>
          </a:lstStyle>
          <a:p>
            <a:pPr lvl="0"/>
            <a:r>
              <a:rPr lang="en-US"/>
              <a:t>Click to edit Master text styles</a:t>
            </a:r>
          </a:p>
        </p:txBody>
      </p:sp>
      <p:sp>
        <p:nvSpPr>
          <p:cNvPr id="64" name="Content Placeholder 11"/>
          <p:cNvSpPr>
            <a:spLocks noGrp="1"/>
          </p:cNvSpPr>
          <p:nvPr>
            <p:ph sz="quarter" idx="15"/>
          </p:nvPr>
        </p:nvSpPr>
        <p:spPr>
          <a:xfrm>
            <a:off x="5192253" y="3156570"/>
            <a:ext cx="1980280" cy="2274547"/>
          </a:xfrm>
          <a:prstGeom prst="rect">
            <a:avLst/>
          </a:prstGeom>
        </p:spPr>
        <p:txBody>
          <a:bodyPr/>
          <a:lstStyle>
            <a:lvl1pPr>
              <a:defRPr sz="835">
                <a:latin typeface="EYInterstate Light" panose="02000506000000020004" pitchFamily="2" charset="0"/>
              </a:defRPr>
            </a:lvl1pPr>
            <a:lvl2pPr>
              <a:defRPr sz="835">
                <a:latin typeface="EYInterstate Light" panose="02000506000000020004" pitchFamily="2" charset="0"/>
              </a:defRPr>
            </a:lvl2pPr>
            <a:lvl3pPr>
              <a:defRPr sz="835">
                <a:latin typeface="EYInterstate Light" panose="02000506000000020004" pitchFamily="2" charset="0"/>
              </a:defRPr>
            </a:lvl3pPr>
            <a:lvl4pPr>
              <a:defRPr sz="835">
                <a:latin typeface="EYInterstate Light" panose="02000506000000020004" pitchFamily="2" charset="0"/>
              </a:defRPr>
            </a:lvl4pPr>
            <a:lvl5pPr>
              <a:defRPr sz="861"/>
            </a:lvl5pPr>
          </a:lstStyle>
          <a:p>
            <a:pPr lvl="0"/>
            <a:r>
              <a:rPr lang="en-US"/>
              <a:t>Click to edit Master text styles</a:t>
            </a:r>
          </a:p>
        </p:txBody>
      </p:sp>
      <p:sp>
        <p:nvSpPr>
          <p:cNvPr id="65" name="Rectangle 64"/>
          <p:cNvSpPr/>
          <p:nvPr/>
        </p:nvSpPr>
        <p:spPr bwMode="auto">
          <a:xfrm>
            <a:off x="2" y="6140888"/>
            <a:ext cx="7920037" cy="1365128"/>
          </a:xfrm>
          <a:prstGeom prst="rect">
            <a:avLst/>
          </a:prstGeom>
          <a:solidFill>
            <a:srgbClr val="FFE600"/>
          </a:solidFill>
          <a:ln w="9525" cap="flat" cmpd="sng" algn="ctr">
            <a:noFill/>
            <a:prstDash val="solid"/>
            <a:round/>
            <a:headEnd type="none" w="med" len="med"/>
            <a:tailEnd type="none" w="med" len="med"/>
          </a:ln>
          <a:effectLst/>
        </p:spPr>
        <p:txBody>
          <a:bodyPr vert="horz" wrap="none" lIns="51672" tIns="51672" rIns="51672" bIns="51672" numCol="1" rtlCol="0" anchor="ctr" anchorCtr="0" compatLnSpc="1">
            <a:prstTxWarp prst="textNoShape">
              <a:avLst/>
            </a:prstTxWarp>
          </a:bodyPr>
          <a:lstStyle/>
          <a:p>
            <a:pPr marL="0" marR="0" indent="0" algn="ctr" defTabSz="952439" rtl="0" eaLnBrk="1" fontAlgn="base" latinLnBrk="0" hangingPunct="1">
              <a:lnSpc>
                <a:spcPct val="100000"/>
              </a:lnSpc>
              <a:spcBef>
                <a:spcPct val="0"/>
              </a:spcBef>
              <a:spcAft>
                <a:spcPct val="0"/>
              </a:spcAft>
              <a:buClrTx/>
              <a:buSzTx/>
              <a:buFontTx/>
              <a:buNone/>
              <a:tabLst/>
            </a:pPr>
            <a:endParaRPr kumimoji="0" lang="en-US" sz="955" b="0" i="0" u="none" strike="noStrike" cap="none" normalizeH="0" baseline="0">
              <a:ln>
                <a:noFill/>
              </a:ln>
              <a:solidFill>
                <a:schemeClr val="bg1"/>
              </a:solidFill>
              <a:effectLst/>
              <a:latin typeface="EYInterstate" pitchFamily="2" charset="0"/>
              <a:cs typeface="Arial" charset="0"/>
            </a:endParaRPr>
          </a:p>
        </p:txBody>
      </p:sp>
      <p:sp>
        <p:nvSpPr>
          <p:cNvPr id="66" name="Picture Placeholder 7"/>
          <p:cNvSpPr>
            <a:spLocks noGrp="1"/>
          </p:cNvSpPr>
          <p:nvPr>
            <p:ph type="pic" sz="quarter" idx="16"/>
          </p:nvPr>
        </p:nvSpPr>
        <p:spPr>
          <a:xfrm>
            <a:off x="739162" y="6248898"/>
            <a:ext cx="899933" cy="1115853"/>
          </a:xfrm>
          <a:prstGeom prst="rect">
            <a:avLst/>
          </a:prstGeom>
          <a:noFill/>
          <a:ln>
            <a:solidFill>
              <a:schemeClr val="bg2"/>
            </a:solidFill>
          </a:ln>
        </p:spPr>
        <p:txBody>
          <a:bodyPr/>
          <a:lstStyle>
            <a:lvl1pPr marL="0" indent="0" algn="ctr">
              <a:buNone/>
              <a:defRPr sz="861">
                <a:latin typeface="EYInterstate Light" panose="02000506000000020004" pitchFamily="2" charset="0"/>
              </a:defRPr>
            </a:lvl1pPr>
          </a:lstStyle>
          <a:p>
            <a:r>
              <a:rPr lang="en-US"/>
              <a:t>Click icon to add picture</a:t>
            </a:r>
          </a:p>
        </p:txBody>
      </p:sp>
      <p:sp>
        <p:nvSpPr>
          <p:cNvPr id="67" name="Picture Placeholder 7"/>
          <p:cNvSpPr>
            <a:spLocks noGrp="1"/>
          </p:cNvSpPr>
          <p:nvPr>
            <p:ph type="pic" sz="quarter" idx="17"/>
          </p:nvPr>
        </p:nvSpPr>
        <p:spPr>
          <a:xfrm>
            <a:off x="2975232" y="6248898"/>
            <a:ext cx="899933" cy="1115853"/>
          </a:xfrm>
          <a:prstGeom prst="rect">
            <a:avLst/>
          </a:prstGeom>
          <a:noFill/>
          <a:ln>
            <a:solidFill>
              <a:schemeClr val="bg2"/>
            </a:solidFill>
          </a:ln>
        </p:spPr>
        <p:txBody>
          <a:bodyPr/>
          <a:lstStyle>
            <a:lvl1pPr marL="0" indent="0" algn="ctr">
              <a:buNone/>
              <a:defRPr sz="861">
                <a:latin typeface="EYInterstate Light" panose="02000506000000020004" pitchFamily="2" charset="0"/>
              </a:defRPr>
            </a:lvl1pPr>
          </a:lstStyle>
          <a:p>
            <a:r>
              <a:rPr lang="en-US"/>
              <a:t>Click icon to add picture</a:t>
            </a:r>
          </a:p>
        </p:txBody>
      </p:sp>
      <p:sp>
        <p:nvSpPr>
          <p:cNvPr id="68" name="Picture Placeholder 7"/>
          <p:cNvSpPr>
            <a:spLocks noGrp="1"/>
          </p:cNvSpPr>
          <p:nvPr>
            <p:ph type="pic" sz="quarter" idx="18"/>
          </p:nvPr>
        </p:nvSpPr>
        <p:spPr>
          <a:xfrm>
            <a:off x="5211301" y="6248898"/>
            <a:ext cx="899933" cy="1115853"/>
          </a:xfrm>
          <a:prstGeom prst="rect">
            <a:avLst/>
          </a:prstGeom>
          <a:noFill/>
          <a:ln>
            <a:solidFill>
              <a:schemeClr val="bg2"/>
            </a:solidFill>
          </a:ln>
        </p:spPr>
        <p:txBody>
          <a:bodyPr/>
          <a:lstStyle>
            <a:lvl1pPr marL="0" indent="0" algn="ctr">
              <a:buNone/>
              <a:defRPr sz="861">
                <a:latin typeface="EYInterstate Light" panose="02000506000000020004" pitchFamily="2" charset="0"/>
              </a:defRPr>
            </a:lvl1pPr>
          </a:lstStyle>
          <a:p>
            <a:r>
              <a:rPr lang="en-US"/>
              <a:t>Click icon to add picture</a:t>
            </a:r>
          </a:p>
        </p:txBody>
      </p:sp>
      <p:sp>
        <p:nvSpPr>
          <p:cNvPr id="69" name="Content Placeholder 11"/>
          <p:cNvSpPr>
            <a:spLocks noGrp="1"/>
          </p:cNvSpPr>
          <p:nvPr>
            <p:ph sz="quarter" idx="19"/>
          </p:nvPr>
        </p:nvSpPr>
        <p:spPr>
          <a:xfrm>
            <a:off x="752924" y="7583469"/>
            <a:ext cx="2033995" cy="2274547"/>
          </a:xfrm>
          <a:prstGeom prst="rect">
            <a:avLst/>
          </a:prstGeom>
        </p:spPr>
        <p:txBody>
          <a:bodyPr/>
          <a:lstStyle>
            <a:lvl1pPr>
              <a:defRPr sz="835">
                <a:latin typeface="EYInterstate Light" panose="02000506000000020004" pitchFamily="2" charset="0"/>
              </a:defRPr>
            </a:lvl1pPr>
            <a:lvl2pPr>
              <a:defRPr sz="835">
                <a:latin typeface="EYInterstate Light" panose="02000506000000020004" pitchFamily="2" charset="0"/>
              </a:defRPr>
            </a:lvl2pPr>
            <a:lvl3pPr>
              <a:defRPr sz="835">
                <a:latin typeface="EYInterstate Light" panose="02000506000000020004" pitchFamily="2" charset="0"/>
              </a:defRPr>
            </a:lvl3pPr>
            <a:lvl4pPr>
              <a:defRPr sz="835">
                <a:latin typeface="EYInterstate Light" panose="02000506000000020004" pitchFamily="2" charset="0"/>
              </a:defRPr>
            </a:lvl4pPr>
            <a:lvl5pPr>
              <a:defRPr sz="861"/>
            </a:lvl5pPr>
          </a:lstStyle>
          <a:p>
            <a:pPr lvl="0"/>
            <a:r>
              <a:rPr lang="en-US"/>
              <a:t>Click to edit Master text styles</a:t>
            </a:r>
          </a:p>
        </p:txBody>
      </p:sp>
      <p:sp>
        <p:nvSpPr>
          <p:cNvPr id="70" name="Content Placeholder 11"/>
          <p:cNvSpPr>
            <a:spLocks noGrp="1"/>
          </p:cNvSpPr>
          <p:nvPr>
            <p:ph sz="quarter" idx="20"/>
          </p:nvPr>
        </p:nvSpPr>
        <p:spPr>
          <a:xfrm>
            <a:off x="2965707" y="7583469"/>
            <a:ext cx="2047757" cy="2274547"/>
          </a:xfrm>
          <a:prstGeom prst="rect">
            <a:avLst/>
          </a:prstGeom>
        </p:spPr>
        <p:txBody>
          <a:bodyPr/>
          <a:lstStyle>
            <a:lvl1pPr>
              <a:defRPr sz="835">
                <a:latin typeface="EYInterstate Light" panose="02000506000000020004" pitchFamily="2" charset="0"/>
              </a:defRPr>
            </a:lvl1pPr>
            <a:lvl2pPr>
              <a:defRPr sz="835">
                <a:latin typeface="EYInterstate Light" panose="02000506000000020004" pitchFamily="2" charset="0"/>
              </a:defRPr>
            </a:lvl2pPr>
            <a:lvl3pPr>
              <a:defRPr sz="835">
                <a:latin typeface="EYInterstate Light" panose="02000506000000020004" pitchFamily="2" charset="0"/>
              </a:defRPr>
            </a:lvl3pPr>
            <a:lvl4pPr>
              <a:defRPr sz="835">
                <a:latin typeface="EYInterstate Light" panose="02000506000000020004" pitchFamily="2" charset="0"/>
              </a:defRPr>
            </a:lvl4pPr>
            <a:lvl5pPr>
              <a:defRPr sz="861"/>
            </a:lvl5pPr>
          </a:lstStyle>
          <a:p>
            <a:pPr lvl="0"/>
            <a:r>
              <a:rPr lang="en-US"/>
              <a:t>Click to edit Master text styles</a:t>
            </a:r>
          </a:p>
        </p:txBody>
      </p:sp>
      <p:sp>
        <p:nvSpPr>
          <p:cNvPr id="71" name="Content Placeholder 11"/>
          <p:cNvSpPr>
            <a:spLocks noGrp="1"/>
          </p:cNvSpPr>
          <p:nvPr>
            <p:ph sz="quarter" idx="21"/>
          </p:nvPr>
        </p:nvSpPr>
        <p:spPr>
          <a:xfrm>
            <a:off x="5192255" y="7583469"/>
            <a:ext cx="1974863" cy="2274547"/>
          </a:xfrm>
          <a:prstGeom prst="rect">
            <a:avLst/>
          </a:prstGeom>
        </p:spPr>
        <p:txBody>
          <a:bodyPr/>
          <a:lstStyle>
            <a:lvl1pPr>
              <a:defRPr sz="835">
                <a:latin typeface="EYInterstate Light" panose="02000506000000020004" pitchFamily="2" charset="0"/>
              </a:defRPr>
            </a:lvl1pPr>
            <a:lvl2pPr>
              <a:defRPr sz="835">
                <a:latin typeface="EYInterstate Light" panose="02000506000000020004" pitchFamily="2" charset="0"/>
              </a:defRPr>
            </a:lvl2pPr>
            <a:lvl3pPr>
              <a:defRPr sz="835">
                <a:latin typeface="EYInterstate Light" panose="02000506000000020004" pitchFamily="2" charset="0"/>
              </a:defRPr>
            </a:lvl3pPr>
            <a:lvl4pPr>
              <a:defRPr sz="835">
                <a:latin typeface="EYInterstate Light" panose="02000506000000020004" pitchFamily="2" charset="0"/>
              </a:defRPr>
            </a:lvl4pPr>
            <a:lvl5pPr>
              <a:defRPr sz="861"/>
            </a:lvl5pPr>
          </a:lstStyle>
          <a:p>
            <a:pPr lvl="0"/>
            <a:r>
              <a:rPr lang="en-US"/>
              <a:t>Click to edit Master text styles</a:t>
            </a:r>
          </a:p>
        </p:txBody>
      </p:sp>
      <p:sp>
        <p:nvSpPr>
          <p:cNvPr id="19" name="Title 1"/>
          <p:cNvSpPr>
            <a:spLocks noGrp="1"/>
          </p:cNvSpPr>
          <p:nvPr>
            <p:ph type="title"/>
          </p:nvPr>
        </p:nvSpPr>
        <p:spPr>
          <a:xfrm>
            <a:off x="752627" y="780210"/>
            <a:ext cx="6414789" cy="638016"/>
          </a:xfrm>
          <a:prstGeom prst="rect">
            <a:avLst/>
          </a:prstGeom>
        </p:spPr>
        <p:txBody>
          <a:bodyPr vert="horz" lIns="0" tIns="0" rIns="0" bIns="0" rtlCol="0" anchor="t" anchorCtr="0">
            <a:noAutofit/>
          </a:bodyPr>
          <a:lstStyle>
            <a:lvl1pPr>
              <a:defRPr lang="en-GB" sz="2227" b="1" dirty="0">
                <a:latin typeface="EYInterstate Light" panose="02000506000000020004" pitchFamily="2" charset="0"/>
              </a:defRPr>
            </a:lvl1pPr>
          </a:lstStyle>
          <a:p>
            <a:pPr lvl="0"/>
            <a:r>
              <a:rPr lang="en-US"/>
              <a:t>Click to edit Master title style</a:t>
            </a:r>
            <a:endParaRPr lang="en-GB"/>
          </a:p>
        </p:txBody>
      </p:sp>
      <p:sp>
        <p:nvSpPr>
          <p:cNvPr id="20" name="Footer Placeholder 4">
            <a:extLst>
              <a:ext uri="{FF2B5EF4-FFF2-40B4-BE49-F238E27FC236}">
                <a16:creationId xmlns:a16="http://schemas.microsoft.com/office/drawing/2014/main" id="{C75E8655-CB5E-4D8D-AEE8-906A982B6992}"/>
              </a:ext>
            </a:extLst>
          </p:cNvPr>
          <p:cNvSpPr>
            <a:spLocks noGrp="1"/>
          </p:cNvSpPr>
          <p:nvPr>
            <p:ph type="ftr" sz="quarter" idx="3"/>
          </p:nvPr>
        </p:nvSpPr>
        <p:spPr>
          <a:xfrm>
            <a:off x="1067062" y="10290322"/>
            <a:ext cx="3180293" cy="260492"/>
          </a:xfrm>
          <a:prstGeom prst="rect">
            <a:avLst/>
          </a:prstGeom>
        </p:spPr>
        <p:txBody>
          <a:bodyPr vert="horz" lIns="0" tIns="0" rIns="0" bIns="0" rtlCol="0" anchor="ctr">
            <a:noAutofit/>
          </a:bodyPr>
          <a:lstStyle>
            <a:lvl1pPr algn="l">
              <a:defRPr sz="908">
                <a:solidFill>
                  <a:schemeClr val="bg2"/>
                </a:solidFill>
              </a:defRPr>
            </a:lvl1pPr>
          </a:lstStyle>
          <a:p>
            <a:endParaRPr lang="en-US"/>
          </a:p>
        </p:txBody>
      </p:sp>
      <p:sp>
        <p:nvSpPr>
          <p:cNvPr id="21" name="Slide Number Placeholder 5">
            <a:extLst>
              <a:ext uri="{FF2B5EF4-FFF2-40B4-BE49-F238E27FC236}">
                <a16:creationId xmlns:a16="http://schemas.microsoft.com/office/drawing/2014/main" id="{E02C3014-6E34-4CD5-8FC6-EE74DBB4EB09}"/>
              </a:ext>
            </a:extLst>
          </p:cNvPr>
          <p:cNvSpPr>
            <a:spLocks noGrp="1"/>
          </p:cNvSpPr>
          <p:nvPr>
            <p:ph type="sldNum" sz="quarter" idx="4"/>
          </p:nvPr>
        </p:nvSpPr>
        <p:spPr>
          <a:xfrm>
            <a:off x="764467" y="10290322"/>
            <a:ext cx="226297" cy="260492"/>
          </a:xfrm>
          <a:prstGeom prst="rect">
            <a:avLst/>
          </a:prstGeom>
        </p:spPr>
        <p:txBody>
          <a:bodyPr vert="horz" lIns="0" tIns="0" rIns="0" bIns="0" rtlCol="0" anchor="ctr">
            <a:noAutofit/>
          </a:bodyPr>
          <a:lstStyle>
            <a:lvl1pPr algn="l">
              <a:defRPr sz="908">
                <a:solidFill>
                  <a:schemeClr val="bg2"/>
                </a:solidFill>
              </a:defRPr>
            </a:lvl1pPr>
          </a:lstStyle>
          <a:p>
            <a:fld id="{71A8527A-C3F4-42C8-B5BA-F9C7CF777672}" type="slidenum">
              <a:rPr lang="en-US" smtClean="0"/>
              <a:t>‹#›</a:t>
            </a:fld>
            <a:endParaRPr lang="en-US"/>
          </a:p>
        </p:txBody>
      </p:sp>
    </p:spTree>
    <p:extLst>
      <p:ext uri="{BB962C8B-B14F-4D97-AF65-F5344CB8AC3E}">
        <p14:creationId xmlns:p14="http://schemas.microsoft.com/office/powerpoint/2010/main" val="1588041867"/>
      </p:ext>
    </p:extLst>
  </p:cSld>
  <p:clrMapOvr>
    <a:masterClrMapping/>
  </p:clrMapOvr>
  <p:hf hdr="0" dt="0"/>
  <p:extLst>
    <p:ext uri="{DCECCB84-F9BA-43D5-87BE-67443E8EF086}">
      <p15:sldGuideLst xmlns:p15="http://schemas.microsoft.com/office/powerpoint/2012/main">
        <p15:guide id="2" pos="249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GSA_Pursui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303951157"/>
              </p:ext>
            </p:extLst>
          </p:nvPr>
        </p:nvGraphicFramePr>
        <p:xfrm>
          <a:off x="1666" y="1646"/>
          <a:ext cx="1663" cy="1640"/>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666" y="1646"/>
                        <a:ext cx="1663" cy="1640"/>
                      </a:xfrm>
                      <a:prstGeom prst="rect">
                        <a:avLst/>
                      </a:prstGeom>
                    </p:spPr>
                  </p:pic>
                </p:oleObj>
              </mc:Fallback>
            </mc:AlternateContent>
          </a:graphicData>
        </a:graphic>
      </p:graphicFrame>
    </p:spTree>
    <p:extLst>
      <p:ext uri="{BB962C8B-B14F-4D97-AF65-F5344CB8AC3E}">
        <p14:creationId xmlns:p14="http://schemas.microsoft.com/office/powerpoint/2010/main" val="25420878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 Content">
    <p:spTree>
      <p:nvGrpSpPr>
        <p:cNvPr id="1" name=""/>
        <p:cNvGrpSpPr/>
        <p:nvPr/>
      </p:nvGrpSpPr>
      <p:grpSpPr>
        <a:xfrm>
          <a:off x="0" y="0"/>
          <a:ext cx="0" cy="0"/>
          <a:chOff x="0" y="0"/>
          <a:chExt cx="0" cy="0"/>
        </a:xfrm>
      </p:grpSpPr>
      <p:pic>
        <p:nvPicPr>
          <p:cNvPr id="6" name="Picture 5" descr="A child sitting on the grass looking at her phone&#10;&#10;Description automatically generated">
            <a:extLst>
              <a:ext uri="{FF2B5EF4-FFF2-40B4-BE49-F238E27FC236}">
                <a16:creationId xmlns:a16="http://schemas.microsoft.com/office/drawing/2014/main" id="{65A7EA86-C312-8ABA-4045-3A03963A9631}"/>
              </a:ext>
            </a:extLst>
          </p:cNvPr>
          <p:cNvPicPr>
            <a:picLocks noChangeAspect="1"/>
          </p:cNvPicPr>
          <p:nvPr userDrawn="1"/>
        </p:nvPicPr>
        <p:blipFill>
          <a:blip r:embed="rId2" cstate="screen">
            <a:extLst>
              <a:ext uri="{28A0092B-C50C-407E-A947-70E740481C1C}">
                <a14:useLocalDpi xmlns:a14="http://schemas.microsoft.com/office/drawing/2010/main"/>
              </a:ext>
            </a:extLst>
          </a:blip>
          <a:srcRect t="26777" b="45622"/>
          <a:stretch/>
        </p:blipFill>
        <p:spPr>
          <a:xfrm>
            <a:off x="2" y="0"/>
            <a:ext cx="7920038" cy="1437384"/>
          </a:xfrm>
          <a:prstGeom prst="rect">
            <a:avLst/>
          </a:prstGeom>
        </p:spPr>
      </p:pic>
      <p:sp>
        <p:nvSpPr>
          <p:cNvPr id="4" name="Rectangle 3">
            <a:extLst>
              <a:ext uri="{FF2B5EF4-FFF2-40B4-BE49-F238E27FC236}">
                <a16:creationId xmlns:a16="http://schemas.microsoft.com/office/drawing/2014/main" id="{87D4A519-62E3-6352-E970-5DD8E4E569F0}"/>
              </a:ext>
            </a:extLst>
          </p:cNvPr>
          <p:cNvSpPr>
            <a:spLocks/>
          </p:cNvSpPr>
          <p:nvPr userDrawn="1"/>
        </p:nvSpPr>
        <p:spPr>
          <a:xfrm flipV="1">
            <a:off x="-1661" y="1190"/>
            <a:ext cx="7920038" cy="1436193"/>
          </a:xfrm>
          <a:prstGeom prst="rect">
            <a:avLst/>
          </a:prstGeom>
          <a:solidFill>
            <a:srgbClr val="000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6"/>
          </a:p>
        </p:txBody>
      </p:sp>
      <p:sp>
        <p:nvSpPr>
          <p:cNvPr id="9" name="Rectangle 8">
            <a:extLst>
              <a:ext uri="{FF2B5EF4-FFF2-40B4-BE49-F238E27FC236}">
                <a16:creationId xmlns:a16="http://schemas.microsoft.com/office/drawing/2014/main" id="{C6836117-DFA4-C6E3-44DC-BEFFD490F7CA}"/>
              </a:ext>
            </a:extLst>
          </p:cNvPr>
          <p:cNvSpPr>
            <a:spLocks/>
          </p:cNvSpPr>
          <p:nvPr userDrawn="1"/>
        </p:nvSpPr>
        <p:spPr>
          <a:xfrm>
            <a:off x="2" y="10691655"/>
            <a:ext cx="7920038" cy="360519"/>
          </a:xfrm>
          <a:prstGeom prst="rect">
            <a:avLst/>
          </a:prstGeom>
          <a:solidFill>
            <a:srgbClr val="2E2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6"/>
          </a:p>
        </p:txBody>
      </p:sp>
      <p:sp>
        <p:nvSpPr>
          <p:cNvPr id="2" name="Title 1"/>
          <p:cNvSpPr>
            <a:spLocks noGrp="1"/>
          </p:cNvSpPr>
          <p:nvPr>
            <p:ph type="title"/>
          </p:nvPr>
        </p:nvSpPr>
        <p:spPr>
          <a:xfrm>
            <a:off x="449264" y="360519"/>
            <a:ext cx="7010399" cy="691838"/>
          </a:xfrm>
        </p:spPr>
        <p:txBody>
          <a:bodyPr anchor="ctr"/>
          <a:lstStyle>
            <a:lvl1pPr>
              <a:defRPr sz="2227" b="1">
                <a:solidFill>
                  <a:schemeClr val="bg1"/>
                </a:solidFill>
              </a:defRPr>
            </a:lvl1pPr>
          </a:lstStyle>
          <a:p>
            <a:r>
              <a:rPr lang="en-US"/>
              <a:t>Click to edit Master title style</a:t>
            </a:r>
          </a:p>
        </p:txBody>
      </p:sp>
      <p:sp>
        <p:nvSpPr>
          <p:cNvPr id="21" name="TextBox 20">
            <a:extLst>
              <a:ext uri="{FF2B5EF4-FFF2-40B4-BE49-F238E27FC236}">
                <a16:creationId xmlns:a16="http://schemas.microsoft.com/office/drawing/2014/main" id="{715384F0-8F67-4187-644D-562FB57C07BF}"/>
              </a:ext>
            </a:extLst>
          </p:cNvPr>
          <p:cNvSpPr txBox="1"/>
          <p:nvPr userDrawn="1"/>
        </p:nvSpPr>
        <p:spPr>
          <a:xfrm>
            <a:off x="449264" y="10510839"/>
            <a:ext cx="298450" cy="323850"/>
          </a:xfrm>
          <a:prstGeom prst="rect">
            <a:avLst/>
          </a:prstGeom>
          <a:solidFill>
            <a:srgbClr val="009DE1"/>
          </a:solidFill>
          <a:ln w="12700" cap="sq">
            <a:solidFill>
              <a:schemeClr val="bg1"/>
            </a:solidFill>
            <a:miter lim="800000"/>
          </a:ln>
        </p:spPr>
        <p:txBody>
          <a:bodyPr wrap="square" lIns="0" tIns="0" rIns="0" bIns="0" rtlCol="0" anchor="ctr">
            <a:noAutofit/>
          </a:bodyPr>
          <a:lstStyle/>
          <a:p>
            <a:pPr algn="ctr">
              <a:spcAft>
                <a:spcPts val="197"/>
              </a:spcAft>
            </a:pPr>
            <a:fld id="{D5B76411-544C-4F9A-8EDE-9EEB2BD21F95}" type="slidenum">
              <a:rPr lang="en-US" sz="887" smtClean="0">
                <a:solidFill>
                  <a:srgbClr val="FFFFFF"/>
                </a:solidFill>
              </a:rPr>
              <a:pPr algn="ctr">
                <a:spcAft>
                  <a:spcPts val="197"/>
                </a:spcAft>
              </a:pPr>
              <a:t>‹#›</a:t>
            </a:fld>
            <a:endParaRPr lang="en-US" sz="986">
              <a:solidFill>
                <a:srgbClr val="FFFFFF"/>
              </a:solidFill>
            </a:endParaRPr>
          </a:p>
        </p:txBody>
      </p:sp>
      <p:grpSp>
        <p:nvGrpSpPr>
          <p:cNvPr id="19" name="Group 18">
            <a:extLst>
              <a:ext uri="{FF2B5EF4-FFF2-40B4-BE49-F238E27FC236}">
                <a16:creationId xmlns:a16="http://schemas.microsoft.com/office/drawing/2014/main" id="{FA35EED9-5B61-0290-91FE-F8CE6AA2B74B}"/>
              </a:ext>
            </a:extLst>
          </p:cNvPr>
          <p:cNvGrpSpPr/>
          <p:nvPr userDrawn="1"/>
        </p:nvGrpSpPr>
        <p:grpSpPr>
          <a:xfrm>
            <a:off x="25247" y="-2068"/>
            <a:ext cx="1446236" cy="1355530"/>
            <a:chOff x="0" y="-41355"/>
            <a:chExt cx="1958340" cy="1860629"/>
          </a:xfrm>
        </p:grpSpPr>
        <p:sp>
          <p:nvSpPr>
            <p:cNvPr id="17" name="Parallelogram 16">
              <a:extLst>
                <a:ext uri="{FF2B5EF4-FFF2-40B4-BE49-F238E27FC236}">
                  <a16:creationId xmlns:a16="http://schemas.microsoft.com/office/drawing/2014/main" id="{11370126-3E0B-22C7-B320-23A232DF5E6E}"/>
                </a:ext>
              </a:extLst>
            </p:cNvPr>
            <p:cNvSpPr/>
            <p:nvPr userDrawn="1"/>
          </p:nvSpPr>
          <p:spPr>
            <a:xfrm>
              <a:off x="0" y="-1"/>
              <a:ext cx="1958340" cy="1819275"/>
            </a:xfrm>
            <a:prstGeom prst="parallelogram">
              <a:avLst>
                <a:gd name="adj" fmla="val 57906"/>
              </a:avLst>
            </a:prstGeom>
            <a:solidFill>
              <a:srgbClr val="74748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76"/>
            </a:p>
          </p:txBody>
        </p:sp>
        <p:sp>
          <p:nvSpPr>
            <p:cNvPr id="18" name="Parallelogram 17">
              <a:extLst>
                <a:ext uri="{FF2B5EF4-FFF2-40B4-BE49-F238E27FC236}">
                  <a16:creationId xmlns:a16="http://schemas.microsoft.com/office/drawing/2014/main" id="{C2D929AE-0CFD-0F88-CB77-02E20369808A}"/>
                </a:ext>
              </a:extLst>
            </p:cNvPr>
            <p:cNvSpPr/>
            <p:nvPr userDrawn="1"/>
          </p:nvSpPr>
          <p:spPr>
            <a:xfrm>
              <a:off x="676784" y="-41355"/>
              <a:ext cx="475232" cy="441485"/>
            </a:xfrm>
            <a:prstGeom prst="parallelogram">
              <a:avLst>
                <a:gd name="adj" fmla="val 57906"/>
              </a:avLst>
            </a:prstGeom>
            <a:solidFill>
              <a:srgbClr val="009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76"/>
            </a:p>
          </p:txBody>
        </p:sp>
      </p:grpSp>
    </p:spTree>
    <p:extLst>
      <p:ext uri="{BB962C8B-B14F-4D97-AF65-F5344CB8AC3E}">
        <p14:creationId xmlns:p14="http://schemas.microsoft.com/office/powerpoint/2010/main" val="28652347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0_Chapter 2">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3891A067-EEC6-D334-A6F3-DBBF4A9B94C8}"/>
              </a:ext>
            </a:extLst>
          </p:cNvPr>
          <p:cNvSpPr txBox="1">
            <a:spLocks/>
          </p:cNvSpPr>
          <p:nvPr userDrawn="1"/>
        </p:nvSpPr>
        <p:spPr>
          <a:xfrm>
            <a:off x="563772" y="10762327"/>
            <a:ext cx="172952" cy="131569"/>
          </a:xfrm>
          <a:prstGeom prst="rect">
            <a:avLst/>
          </a:prstGeom>
        </p:spPr>
        <p:txBody>
          <a:bodyPr wrap="square" lIns="0" tIns="0" rIns="0" bIns="0">
            <a:spAutoFit/>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D5B76411-544C-4F9A-8EDE-9EEB2BD21F95}" type="slidenum">
              <a:rPr lang="en-IN" sz="827" smtClean="0">
                <a:solidFill>
                  <a:schemeClr val="tx1"/>
                </a:solidFill>
                <a:latin typeface="EYInterstate Light" panose="02000506000000020004" pitchFamily="2" charset="0"/>
              </a:rPr>
              <a:t>‹#›</a:t>
            </a:fld>
            <a:endParaRPr sz="827">
              <a:solidFill>
                <a:schemeClr val="tx1"/>
              </a:solidFill>
              <a:latin typeface="EYInterstate Light" panose="02000506000000020004" pitchFamily="2" charset="0"/>
            </a:endParaRPr>
          </a:p>
        </p:txBody>
      </p:sp>
      <p:sp>
        <p:nvSpPr>
          <p:cNvPr id="45" name="Rectangle 44">
            <a:extLst>
              <a:ext uri="{FF2B5EF4-FFF2-40B4-BE49-F238E27FC236}">
                <a16:creationId xmlns:a16="http://schemas.microsoft.com/office/drawing/2014/main" id="{F33407F8-BDB4-24AD-9127-B74AF4C96658}"/>
              </a:ext>
            </a:extLst>
          </p:cNvPr>
          <p:cNvSpPr/>
          <p:nvPr userDrawn="1"/>
        </p:nvSpPr>
        <p:spPr>
          <a:xfrm>
            <a:off x="-1" y="10916991"/>
            <a:ext cx="7920038" cy="135184"/>
          </a:xfrm>
          <a:prstGeom prst="rect">
            <a:avLst/>
          </a:prstGeom>
          <a:solidFill>
            <a:srgbClr val="2743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45594" rtl="0" eaLnBrk="1" fontAlgn="auto" latinLnBrk="0" hangingPunct="1">
              <a:lnSpc>
                <a:spcPct val="100000"/>
              </a:lnSpc>
              <a:spcBef>
                <a:spcPts val="0"/>
              </a:spcBef>
              <a:spcAft>
                <a:spcPts val="0"/>
              </a:spcAft>
              <a:buClrTx/>
              <a:buSzTx/>
              <a:buFontTx/>
              <a:buNone/>
              <a:tabLst/>
              <a:defRPr/>
            </a:pPr>
            <a:endParaRPr kumimoji="0" lang="en-US" sz="1862" b="0" i="0" u="none" strike="noStrike" kern="1200" cap="none" spc="0" normalizeH="0" baseline="0" noProof="0">
              <a:ln>
                <a:noFill/>
              </a:ln>
              <a:solidFill>
                <a:srgbClr val="FFFFFF"/>
              </a:solidFill>
              <a:effectLst/>
              <a:uLnTx/>
              <a:uFillTx/>
              <a:latin typeface="EYInterstate"/>
              <a:ea typeface="+mn-ea"/>
              <a:cs typeface="+mn-cs"/>
            </a:endParaRPr>
          </a:p>
        </p:txBody>
      </p:sp>
    </p:spTree>
    <p:extLst>
      <p:ext uri="{BB962C8B-B14F-4D97-AF65-F5344CB8AC3E}">
        <p14:creationId xmlns:p14="http://schemas.microsoft.com/office/powerpoint/2010/main" val="3619958040"/>
      </p:ext>
    </p:extLst>
  </p:cSld>
  <p:clrMapOvr>
    <a:masterClrMapping/>
  </p:clrMapOvr>
  <p:extLst>
    <p:ext uri="{DCECCB84-F9BA-43D5-87BE-67443E8EF086}">
      <p15:sldGuideLst xmlns:p15="http://schemas.microsoft.com/office/powerpoint/2012/main">
        <p15:guide id="1" pos="270">
          <p15:clr>
            <a:srgbClr val="FBAE40"/>
          </p15:clr>
        </p15:guide>
        <p15:guide id="3" pos="4534">
          <p15:clr>
            <a:srgbClr val="FBAE40"/>
          </p15:clr>
        </p15:guide>
        <p15:guide id="5" orient="horz" pos="1484">
          <p15:clr>
            <a:srgbClr val="FBAE40"/>
          </p15:clr>
        </p15:guide>
        <p15:guide id="6" orient="horz" pos="803">
          <p15:clr>
            <a:srgbClr val="FBAE40"/>
          </p15:clr>
        </p15:guide>
        <p15:guide id="7" orient="horz" pos="6382">
          <p15:clr>
            <a:srgbClr val="FBAE40"/>
          </p15:clr>
        </p15:guide>
        <p15:guide id="8" orient="horz" pos="105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Chapter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E06EF0-CACB-0739-D042-C710E2D81DD7}"/>
              </a:ext>
            </a:extLst>
          </p:cNvPr>
          <p:cNvSpPr/>
          <p:nvPr userDrawn="1"/>
        </p:nvSpPr>
        <p:spPr>
          <a:xfrm>
            <a:off x="434882" y="10680487"/>
            <a:ext cx="430732" cy="371689"/>
          </a:xfrm>
          <a:prstGeom prst="rect">
            <a:avLst/>
          </a:prstGeom>
          <a:solidFill>
            <a:schemeClr val="tx1">
              <a:lumMod val="60000"/>
              <a:lumOff val="4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2"/>
          </a:p>
        </p:txBody>
      </p:sp>
      <p:sp>
        <p:nvSpPr>
          <p:cNvPr id="6" name="Slide Number Placeholder 4">
            <a:extLst>
              <a:ext uri="{FF2B5EF4-FFF2-40B4-BE49-F238E27FC236}">
                <a16:creationId xmlns:a16="http://schemas.microsoft.com/office/drawing/2014/main" id="{3891A067-EEC6-D334-A6F3-DBBF4A9B94C8}"/>
              </a:ext>
            </a:extLst>
          </p:cNvPr>
          <p:cNvSpPr txBox="1">
            <a:spLocks/>
          </p:cNvSpPr>
          <p:nvPr userDrawn="1"/>
        </p:nvSpPr>
        <p:spPr>
          <a:xfrm>
            <a:off x="563772" y="10762327"/>
            <a:ext cx="172952" cy="131569"/>
          </a:xfrm>
          <a:prstGeom prst="rect">
            <a:avLst/>
          </a:prstGeom>
        </p:spPr>
        <p:txBody>
          <a:bodyPr wrap="square" lIns="0" tIns="0" rIns="0" bIns="0">
            <a:spAutoFit/>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D5B76411-544C-4F9A-8EDE-9EEB2BD21F95}" type="slidenum">
              <a:rPr lang="en-IN" sz="827" smtClean="0">
                <a:solidFill>
                  <a:schemeClr val="tx1"/>
                </a:solidFill>
                <a:latin typeface="EYInterstate Light" panose="02000506000000020004" pitchFamily="2" charset="0"/>
              </a:rPr>
              <a:t>‹#›</a:t>
            </a:fld>
            <a:endParaRPr sz="827">
              <a:solidFill>
                <a:schemeClr val="tx1"/>
              </a:solidFill>
              <a:latin typeface="EYInterstate Light" panose="02000506000000020004" pitchFamily="2" charset="0"/>
            </a:endParaRPr>
          </a:p>
        </p:txBody>
      </p:sp>
    </p:spTree>
    <p:extLst>
      <p:ext uri="{BB962C8B-B14F-4D97-AF65-F5344CB8AC3E}">
        <p14:creationId xmlns:p14="http://schemas.microsoft.com/office/powerpoint/2010/main" val="3396692011"/>
      </p:ext>
    </p:extLst>
  </p:cSld>
  <p:clrMapOvr>
    <a:masterClrMapping/>
  </p:clrMapOvr>
  <p:extLst>
    <p:ext uri="{DCECCB84-F9BA-43D5-87BE-67443E8EF086}">
      <p15:sldGuideLst xmlns:p15="http://schemas.microsoft.com/office/powerpoint/2012/main">
        <p15:guide id="1" pos="270">
          <p15:clr>
            <a:srgbClr val="FBAE40"/>
          </p15:clr>
        </p15:guide>
        <p15:guide id="3" pos="4534">
          <p15:clr>
            <a:srgbClr val="FBAE40"/>
          </p15:clr>
        </p15:guide>
        <p15:guide id="5" orient="horz" pos="508">
          <p15:clr>
            <a:srgbClr val="FBAE40"/>
          </p15:clr>
        </p15:guide>
        <p15:guide id="6" orient="horz" pos="418">
          <p15:clr>
            <a:srgbClr val="FBAE40"/>
          </p15:clr>
        </p15:guide>
        <p15:guide id="7" orient="horz" pos="6382">
          <p15:clr>
            <a:srgbClr val="FBAE40"/>
          </p15:clr>
        </p15:guide>
        <p15:guide id="8" orient="horz" pos="826">
          <p15:clr>
            <a:srgbClr val="FBAE40"/>
          </p15:clr>
        </p15:guide>
        <p15:guide id="9" orient="horz" pos="91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5">
    <p:spTree>
      <p:nvGrpSpPr>
        <p:cNvPr id="1" name=""/>
        <p:cNvGrpSpPr/>
        <p:nvPr/>
      </p:nvGrpSpPr>
      <p:grpSpPr>
        <a:xfrm>
          <a:off x="0" y="0"/>
          <a:ext cx="0" cy="0"/>
          <a:chOff x="0" y="0"/>
          <a:chExt cx="0" cy="0"/>
        </a:xfrm>
      </p:grpSpPr>
      <p:sp>
        <p:nvSpPr>
          <p:cNvPr id="4" name="Picture Placeholder 3"/>
          <p:cNvSpPr>
            <a:spLocks noGrp="1"/>
          </p:cNvSpPr>
          <p:nvPr>
            <p:ph type="pic" sz="quarter" idx="23"/>
          </p:nvPr>
        </p:nvSpPr>
        <p:spPr>
          <a:xfrm>
            <a:off x="2" y="3"/>
            <a:ext cx="7920038" cy="11052175"/>
          </a:xfrm>
          <a:prstGeom prst="rect">
            <a:avLst/>
          </a:prstGeom>
          <a:solidFill>
            <a:schemeClr val="bg1">
              <a:lumMod val="95000"/>
            </a:schemeClr>
          </a:solidFill>
        </p:spPr>
        <p:txBody>
          <a:bodyPr anchor="ctr"/>
          <a:lstStyle>
            <a:lvl1pPr algn="ctr">
              <a:defRPr sz="1143">
                <a:solidFill>
                  <a:schemeClr val="tx1"/>
                </a:solidFill>
              </a:defRPr>
            </a:lvl1pPr>
          </a:lstStyle>
          <a:p>
            <a:r>
              <a:rPr lang="en-US"/>
              <a:t>Drag picture to placeholder or click icon to add</a:t>
            </a:r>
            <a:endParaRPr lang="en-GB"/>
          </a:p>
        </p:txBody>
      </p:sp>
      <p:sp>
        <p:nvSpPr>
          <p:cNvPr id="2" name="Title 1"/>
          <p:cNvSpPr>
            <a:spLocks noGrp="1"/>
          </p:cNvSpPr>
          <p:nvPr>
            <p:ph type="title"/>
          </p:nvPr>
        </p:nvSpPr>
        <p:spPr>
          <a:xfrm>
            <a:off x="3751730" y="2046742"/>
            <a:ext cx="3216230" cy="1302469"/>
          </a:xfrm>
        </p:spPr>
        <p:txBody>
          <a:bodyPr bIns="36000" anchor="t" anchorCtr="0"/>
          <a:lstStyle>
            <a:lvl1pPr>
              <a:lnSpc>
                <a:spcPct val="95000"/>
              </a:lnSpc>
              <a:defRPr sz="3199" b="1">
                <a:solidFill>
                  <a:schemeClr val="tx1"/>
                </a:solidFill>
              </a:defRPr>
            </a:lvl1pPr>
          </a:lstStyle>
          <a:p>
            <a:r>
              <a:rPr lang="en-US"/>
              <a:t>Click to edit Master title style</a:t>
            </a:r>
          </a:p>
        </p:txBody>
      </p:sp>
      <p:sp>
        <p:nvSpPr>
          <p:cNvPr id="32" name="Text Placeholder 31"/>
          <p:cNvSpPr>
            <a:spLocks noGrp="1"/>
          </p:cNvSpPr>
          <p:nvPr>
            <p:ph type="body" sz="quarter" idx="19"/>
          </p:nvPr>
        </p:nvSpPr>
        <p:spPr>
          <a:xfrm>
            <a:off x="3751730" y="1726823"/>
            <a:ext cx="3216230" cy="186066"/>
          </a:xfrm>
          <a:prstGeom prst="rect">
            <a:avLst/>
          </a:prstGeom>
        </p:spPr>
        <p:txBody>
          <a:bodyPr tIns="36000" anchor="ctr" anchorCtr="0"/>
          <a:lstStyle>
            <a:lvl1pPr>
              <a:defRPr sz="941">
                <a:solidFill>
                  <a:schemeClr val="tx1"/>
                </a:solidFill>
                <a:latin typeface="+mj-lt"/>
              </a:defRPr>
            </a:lvl1pPr>
          </a:lstStyle>
          <a:p>
            <a:pPr lvl="0"/>
            <a:r>
              <a:rPr lang="en-US"/>
              <a:t>Click to edit Master text styles</a:t>
            </a:r>
          </a:p>
        </p:txBody>
      </p:sp>
      <p:sp>
        <p:nvSpPr>
          <p:cNvPr id="52" name="Text Placeholder 51"/>
          <p:cNvSpPr>
            <a:spLocks noGrp="1"/>
          </p:cNvSpPr>
          <p:nvPr>
            <p:ph type="body" sz="quarter" idx="22"/>
          </p:nvPr>
        </p:nvSpPr>
        <p:spPr>
          <a:xfrm>
            <a:off x="3751730" y="3802983"/>
            <a:ext cx="3216230" cy="669841"/>
          </a:xfrm>
          <a:prstGeom prst="rect">
            <a:avLst/>
          </a:prstGeom>
        </p:spPr>
        <p:txBody>
          <a:bodyPr/>
          <a:lstStyle>
            <a:lvl1pPr>
              <a:defRPr sz="1128">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grpSp>
        <p:nvGrpSpPr>
          <p:cNvPr id="37" name="Group 36">
            <a:extLst>
              <a:ext uri="{FF2B5EF4-FFF2-40B4-BE49-F238E27FC236}">
                <a16:creationId xmlns:a16="http://schemas.microsoft.com/office/drawing/2014/main" id="{58B48F0F-C7E2-48CC-B21D-BABAA6C83307}"/>
              </a:ext>
            </a:extLst>
          </p:cNvPr>
          <p:cNvGrpSpPr/>
          <p:nvPr userDrawn="1"/>
        </p:nvGrpSpPr>
        <p:grpSpPr>
          <a:xfrm>
            <a:off x="1" y="0"/>
            <a:ext cx="7919999" cy="11052175"/>
            <a:chOff x="1" y="0"/>
            <a:chExt cx="7919999" cy="11052175"/>
          </a:xfrm>
        </p:grpSpPr>
        <p:grpSp>
          <p:nvGrpSpPr>
            <p:cNvPr id="38" name="Group 37">
              <a:extLst>
                <a:ext uri="{FF2B5EF4-FFF2-40B4-BE49-F238E27FC236}">
                  <a16:creationId xmlns:a16="http://schemas.microsoft.com/office/drawing/2014/main" id="{AE60F684-7944-42AB-9041-41E1AC8336F2}"/>
                </a:ext>
              </a:extLst>
            </p:cNvPr>
            <p:cNvGrpSpPr/>
            <p:nvPr userDrawn="1"/>
          </p:nvGrpSpPr>
          <p:grpSpPr>
            <a:xfrm>
              <a:off x="1" y="0"/>
              <a:ext cx="7919999" cy="180000"/>
              <a:chOff x="1" y="0"/>
              <a:chExt cx="7919999" cy="180000"/>
            </a:xfrm>
          </p:grpSpPr>
          <p:grpSp>
            <p:nvGrpSpPr>
              <p:cNvPr id="46" name="Group 45">
                <a:extLst>
                  <a:ext uri="{FF2B5EF4-FFF2-40B4-BE49-F238E27FC236}">
                    <a16:creationId xmlns:a16="http://schemas.microsoft.com/office/drawing/2014/main" id="{7AFA0B91-CDC9-4DC8-8922-AE363D834EBC}"/>
                  </a:ext>
                </a:extLst>
              </p:cNvPr>
              <p:cNvGrpSpPr/>
              <p:nvPr userDrawn="1"/>
            </p:nvGrpSpPr>
            <p:grpSpPr>
              <a:xfrm>
                <a:off x="1" y="0"/>
                <a:ext cx="179387" cy="180000"/>
                <a:chOff x="-232885" y="-205666"/>
                <a:chExt cx="463273" cy="437426"/>
              </a:xfrm>
            </p:grpSpPr>
            <p:cxnSp>
              <p:nvCxnSpPr>
                <p:cNvPr id="50" name="Straight Connector 49">
                  <a:extLst>
                    <a:ext uri="{FF2B5EF4-FFF2-40B4-BE49-F238E27FC236}">
                      <a16:creationId xmlns:a16="http://schemas.microsoft.com/office/drawing/2014/main" id="{4C6AC9D6-4795-4911-A3B5-9DA841BBD2DE}"/>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D63519D-EB11-46B1-BD18-71C5D56E7343}"/>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27A804A2-27B8-456A-B8D3-343F9F6C230A}"/>
                  </a:ext>
                </a:extLst>
              </p:cNvPr>
              <p:cNvGrpSpPr/>
              <p:nvPr userDrawn="1"/>
            </p:nvGrpSpPr>
            <p:grpSpPr>
              <a:xfrm flipH="1">
                <a:off x="7740613" y="0"/>
                <a:ext cx="179387" cy="180000"/>
                <a:chOff x="-232885" y="-205666"/>
                <a:chExt cx="463273" cy="437426"/>
              </a:xfrm>
            </p:grpSpPr>
            <p:cxnSp>
              <p:nvCxnSpPr>
                <p:cNvPr id="48" name="Straight Connector 47">
                  <a:extLst>
                    <a:ext uri="{FF2B5EF4-FFF2-40B4-BE49-F238E27FC236}">
                      <a16:creationId xmlns:a16="http://schemas.microsoft.com/office/drawing/2014/main" id="{49448F7D-27F1-4D2A-BBCB-F1717F0DE936}"/>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A1803E0-8849-464D-8611-C78FB26390B5}"/>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39" name="Group 38">
              <a:extLst>
                <a:ext uri="{FF2B5EF4-FFF2-40B4-BE49-F238E27FC236}">
                  <a16:creationId xmlns:a16="http://schemas.microsoft.com/office/drawing/2014/main" id="{A7ECBAAB-0677-43CA-B58F-6C36A05DE3C4}"/>
                </a:ext>
              </a:extLst>
            </p:cNvPr>
            <p:cNvGrpSpPr/>
            <p:nvPr userDrawn="1"/>
          </p:nvGrpSpPr>
          <p:grpSpPr>
            <a:xfrm flipH="1" flipV="1">
              <a:off x="1" y="10872175"/>
              <a:ext cx="7919999" cy="180000"/>
              <a:chOff x="1" y="0"/>
              <a:chExt cx="7919999" cy="180000"/>
            </a:xfrm>
          </p:grpSpPr>
          <p:grpSp>
            <p:nvGrpSpPr>
              <p:cNvPr id="40" name="Group 39">
                <a:extLst>
                  <a:ext uri="{FF2B5EF4-FFF2-40B4-BE49-F238E27FC236}">
                    <a16:creationId xmlns:a16="http://schemas.microsoft.com/office/drawing/2014/main" id="{BC968B95-4DD3-4E17-AECD-407FDD4885B3}"/>
                  </a:ext>
                </a:extLst>
              </p:cNvPr>
              <p:cNvGrpSpPr/>
              <p:nvPr userDrawn="1"/>
            </p:nvGrpSpPr>
            <p:grpSpPr>
              <a:xfrm>
                <a:off x="1" y="0"/>
                <a:ext cx="179387" cy="180000"/>
                <a:chOff x="-232885" y="-205666"/>
                <a:chExt cx="463273" cy="437426"/>
              </a:xfrm>
            </p:grpSpPr>
            <p:cxnSp>
              <p:nvCxnSpPr>
                <p:cNvPr id="44" name="Straight Connector 43">
                  <a:extLst>
                    <a:ext uri="{FF2B5EF4-FFF2-40B4-BE49-F238E27FC236}">
                      <a16:creationId xmlns:a16="http://schemas.microsoft.com/office/drawing/2014/main" id="{BDA20969-59BF-494D-A9FF-E9E160BDBB77}"/>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DD3056A-CD7A-4CC7-80B2-19B2B326ECF8}"/>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8C7178AD-AC91-4150-820D-467E2BB079C4}"/>
                  </a:ext>
                </a:extLst>
              </p:cNvPr>
              <p:cNvGrpSpPr/>
              <p:nvPr userDrawn="1"/>
            </p:nvGrpSpPr>
            <p:grpSpPr>
              <a:xfrm flipH="1">
                <a:off x="7740613" y="0"/>
                <a:ext cx="179387" cy="180000"/>
                <a:chOff x="-232885" y="-205666"/>
                <a:chExt cx="463273" cy="437426"/>
              </a:xfrm>
            </p:grpSpPr>
            <p:cxnSp>
              <p:nvCxnSpPr>
                <p:cNvPr id="42" name="Straight Connector 41">
                  <a:extLst>
                    <a:ext uri="{FF2B5EF4-FFF2-40B4-BE49-F238E27FC236}">
                      <a16:creationId xmlns:a16="http://schemas.microsoft.com/office/drawing/2014/main" id="{711198BF-115D-4E09-A41E-6F3957275537}"/>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543EFC8-7D30-4A7A-9110-DA963973B42C}"/>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p:nvPr>
        </p:nvSpPr>
        <p:spPr>
          <a:xfrm>
            <a:off x="752625" y="780208"/>
            <a:ext cx="6173746" cy="691838"/>
          </a:xfrm>
        </p:spPr>
        <p:txBody>
          <a:bodyPr vert="horz" lIns="0" tIns="0" rIns="0" bIns="0" rtlCol="0" anchor="t" anchorCtr="0">
            <a:noAutofit/>
          </a:bodyPr>
          <a:lstStyle>
            <a:lvl1pPr>
              <a:defRPr lang="en-US" sz="2227" b="1" dirty="0">
                <a:latin typeface="EYInterstate Light" panose="02000506000000020004" pitchFamily="2" charset="0"/>
              </a:defRPr>
            </a:lvl1pPr>
          </a:lstStyle>
          <a:p>
            <a:pPr lvl="0"/>
            <a:r>
              <a:rPr lang="en-US"/>
              <a:t>Click to edit Master title style</a:t>
            </a:r>
          </a:p>
        </p:txBody>
      </p:sp>
      <p:sp>
        <p:nvSpPr>
          <p:cNvPr id="5" name="Footer Placeholder 4">
            <a:extLst>
              <a:ext uri="{FF2B5EF4-FFF2-40B4-BE49-F238E27FC236}">
                <a16:creationId xmlns:a16="http://schemas.microsoft.com/office/drawing/2014/main" id="{B0DB07A8-9F71-448E-B0EA-3C18175386CB}"/>
              </a:ext>
            </a:extLst>
          </p:cNvPr>
          <p:cNvSpPr>
            <a:spLocks noGrp="1"/>
          </p:cNvSpPr>
          <p:nvPr>
            <p:ph type="ftr" sz="quarter" idx="3"/>
          </p:nvPr>
        </p:nvSpPr>
        <p:spPr>
          <a:xfrm>
            <a:off x="1067062" y="10290322"/>
            <a:ext cx="3180293" cy="260492"/>
          </a:xfrm>
          <a:prstGeom prst="rect">
            <a:avLst/>
          </a:prstGeom>
        </p:spPr>
        <p:txBody>
          <a:bodyPr vert="horz" lIns="0" tIns="0" rIns="0" bIns="0" rtlCol="0" anchor="ctr">
            <a:noAutofit/>
          </a:bodyPr>
          <a:lstStyle>
            <a:lvl1pPr algn="l">
              <a:defRPr sz="908">
                <a:solidFill>
                  <a:schemeClr val="bg2"/>
                </a:solidFill>
              </a:defRPr>
            </a:lvl1pPr>
          </a:lstStyle>
          <a:p>
            <a:endParaRPr lang="en-US"/>
          </a:p>
        </p:txBody>
      </p:sp>
      <p:sp>
        <p:nvSpPr>
          <p:cNvPr id="6" name="Slide Number Placeholder 5">
            <a:extLst>
              <a:ext uri="{FF2B5EF4-FFF2-40B4-BE49-F238E27FC236}">
                <a16:creationId xmlns:a16="http://schemas.microsoft.com/office/drawing/2014/main" id="{3A393F2A-C71B-4A0C-A90D-BF985D0E8E5A}"/>
              </a:ext>
            </a:extLst>
          </p:cNvPr>
          <p:cNvSpPr>
            <a:spLocks noGrp="1"/>
          </p:cNvSpPr>
          <p:nvPr>
            <p:ph type="sldNum" sz="quarter" idx="4"/>
          </p:nvPr>
        </p:nvSpPr>
        <p:spPr>
          <a:xfrm>
            <a:off x="764467" y="10290322"/>
            <a:ext cx="226297" cy="260492"/>
          </a:xfrm>
          <a:prstGeom prst="rect">
            <a:avLst/>
          </a:prstGeom>
        </p:spPr>
        <p:txBody>
          <a:bodyPr vert="horz" lIns="0" tIns="0" rIns="0" bIns="0" rtlCol="0" anchor="ctr">
            <a:noAutofit/>
          </a:bodyPr>
          <a:lstStyle>
            <a:lvl1pPr algn="l">
              <a:defRPr sz="908">
                <a:solidFill>
                  <a:schemeClr val="bg2"/>
                </a:solidFill>
              </a:defRPr>
            </a:lvl1pPr>
          </a:lstStyle>
          <a:p>
            <a:fld id="{71A8527A-C3F4-42C8-B5BA-F9C7CF777672}" type="slidenum">
              <a:rPr lang="en-US" smtClean="0"/>
              <a:t>‹#›</a:t>
            </a:fld>
            <a:endParaRPr lang="en-US"/>
          </a:p>
        </p:txBody>
      </p:sp>
    </p:spTree>
    <p:extLst>
      <p:ext uri="{BB962C8B-B14F-4D97-AF65-F5344CB8AC3E}">
        <p14:creationId xmlns:p14="http://schemas.microsoft.com/office/powerpoint/2010/main" val="1806972239"/>
      </p:ext>
    </p:extLst>
  </p:cSld>
  <p:clrMapOvr>
    <a:masterClrMapping/>
  </p:clrMapOvr>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Chapter 2">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752626" y="3944618"/>
            <a:ext cx="6414789" cy="6269604"/>
          </a:xfrm>
          <a:prstGeom prst="rect">
            <a:avLst/>
          </a:prstGeom>
        </p:spPr>
        <p:txBody>
          <a:bodyPr/>
          <a:lstStyle>
            <a:lvl1pPr>
              <a:defRPr sz="1323">
                <a:latin typeface="+mj-lt"/>
              </a:defRPr>
            </a:lvl1pPr>
          </a:lstStyle>
          <a:p>
            <a:pPr lvl="0"/>
            <a:r>
              <a:rPr lang="en-US"/>
              <a:t>Click to edit Master text styles</a:t>
            </a:r>
          </a:p>
        </p:txBody>
      </p:sp>
      <p:sp>
        <p:nvSpPr>
          <p:cNvPr id="3" name="Picture Placeholder 2"/>
          <p:cNvSpPr>
            <a:spLocks noGrp="1"/>
          </p:cNvSpPr>
          <p:nvPr>
            <p:ph type="pic" sz="quarter" idx="19" hasCustomPrompt="1"/>
          </p:nvPr>
        </p:nvSpPr>
        <p:spPr>
          <a:xfrm>
            <a:off x="-171" y="3"/>
            <a:ext cx="7920378" cy="3646910"/>
          </a:xfrm>
          <a:prstGeom prst="rect">
            <a:avLst/>
          </a:prstGeom>
          <a:solidFill>
            <a:schemeClr val="bg1">
              <a:lumMod val="85000"/>
            </a:schemeClr>
          </a:solidFill>
        </p:spPr>
        <p:txBody>
          <a:bodyPr bIns="0" anchor="t"/>
          <a:lstStyle>
            <a:lvl1pPr algn="r">
              <a:defRPr sz="1147">
                <a:solidFill>
                  <a:schemeClr val="bg2"/>
                </a:solidFill>
              </a:defRPr>
            </a:lvl1pPr>
          </a:lstStyle>
          <a:p>
            <a:r>
              <a:rPr lang="en-US"/>
              <a:t>Drag picture to placeholder or click icon to add</a:t>
            </a:r>
          </a:p>
        </p:txBody>
      </p:sp>
      <p:sp>
        <p:nvSpPr>
          <p:cNvPr id="9" name="Title 8"/>
          <p:cNvSpPr>
            <a:spLocks noGrp="1"/>
          </p:cNvSpPr>
          <p:nvPr>
            <p:ph type="title"/>
          </p:nvPr>
        </p:nvSpPr>
        <p:spPr>
          <a:xfrm>
            <a:off x="727234" y="1321080"/>
            <a:ext cx="6489905" cy="893122"/>
          </a:xfrm>
        </p:spPr>
        <p:txBody>
          <a:bodyPr/>
          <a:lstStyle>
            <a:lvl1pPr>
              <a:defRPr sz="2267">
                <a:solidFill>
                  <a:schemeClr val="bg1"/>
                </a:solidFill>
              </a:defRPr>
            </a:lvl1pPr>
          </a:lstStyle>
          <a:p>
            <a:r>
              <a:rPr lang="en-US"/>
              <a:t>Click to edit Master title style</a:t>
            </a:r>
          </a:p>
        </p:txBody>
      </p:sp>
      <p:sp>
        <p:nvSpPr>
          <p:cNvPr id="11" name="Text Placeholder 12">
            <a:extLst>
              <a:ext uri="{FF2B5EF4-FFF2-40B4-BE49-F238E27FC236}">
                <a16:creationId xmlns:a16="http://schemas.microsoft.com/office/drawing/2014/main" id="{3494DFC3-8635-4986-B562-70C0C7A44867}"/>
              </a:ext>
            </a:extLst>
          </p:cNvPr>
          <p:cNvSpPr>
            <a:spLocks noGrp="1"/>
          </p:cNvSpPr>
          <p:nvPr>
            <p:ph type="body" sz="quarter" idx="20" hasCustomPrompt="1"/>
          </p:nvPr>
        </p:nvSpPr>
        <p:spPr>
          <a:xfrm>
            <a:off x="235671" y="-167178"/>
            <a:ext cx="2671131" cy="3944618"/>
          </a:xfrm>
          <a:prstGeom prst="rect">
            <a:avLst/>
          </a:prstGeom>
        </p:spPr>
        <p:txBody>
          <a:bodyPr>
            <a:noAutofit/>
          </a:bodyPr>
          <a:lstStyle>
            <a:lvl1pPr>
              <a:defRPr sz="28718" b="1">
                <a:solidFill>
                  <a:schemeClr val="bg1">
                    <a:alpha val="20000"/>
                  </a:schemeClr>
                </a:solidFill>
                <a:latin typeface="+mj-lt"/>
              </a:defRPr>
            </a:lvl1pPr>
          </a:lstStyle>
          <a:p>
            <a:pPr lvl="0"/>
            <a:r>
              <a:rPr lang="en-US"/>
              <a:t>1</a:t>
            </a:r>
          </a:p>
        </p:txBody>
      </p:sp>
      <p:sp>
        <p:nvSpPr>
          <p:cNvPr id="2" name="Rectangle 1">
            <a:extLst>
              <a:ext uri="{FF2B5EF4-FFF2-40B4-BE49-F238E27FC236}">
                <a16:creationId xmlns:a16="http://schemas.microsoft.com/office/drawing/2014/main" id="{78668F7E-98DD-11F3-3A24-F3C41B41659B}"/>
              </a:ext>
            </a:extLst>
          </p:cNvPr>
          <p:cNvSpPr>
            <a:spLocks/>
          </p:cNvSpPr>
          <p:nvPr userDrawn="1"/>
        </p:nvSpPr>
        <p:spPr>
          <a:xfrm>
            <a:off x="2" y="10691655"/>
            <a:ext cx="7920038" cy="360519"/>
          </a:xfrm>
          <a:prstGeom prst="rect">
            <a:avLst/>
          </a:prstGeom>
          <a:solidFill>
            <a:srgbClr val="2E2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6"/>
          </a:p>
        </p:txBody>
      </p:sp>
      <p:sp>
        <p:nvSpPr>
          <p:cNvPr id="4" name="TextBox 3">
            <a:extLst>
              <a:ext uri="{FF2B5EF4-FFF2-40B4-BE49-F238E27FC236}">
                <a16:creationId xmlns:a16="http://schemas.microsoft.com/office/drawing/2014/main" id="{05498153-6B06-2E21-A773-991469E09F31}"/>
              </a:ext>
            </a:extLst>
          </p:cNvPr>
          <p:cNvSpPr txBox="1"/>
          <p:nvPr userDrawn="1"/>
        </p:nvSpPr>
        <p:spPr>
          <a:xfrm>
            <a:off x="449264" y="10510839"/>
            <a:ext cx="298450" cy="323850"/>
          </a:xfrm>
          <a:prstGeom prst="rect">
            <a:avLst/>
          </a:prstGeom>
          <a:solidFill>
            <a:srgbClr val="009DE1"/>
          </a:solidFill>
          <a:ln w="12700" cap="sq">
            <a:solidFill>
              <a:schemeClr val="bg1"/>
            </a:solidFill>
            <a:miter lim="800000"/>
          </a:ln>
        </p:spPr>
        <p:txBody>
          <a:bodyPr wrap="square" lIns="0" tIns="0" rIns="0" bIns="0" rtlCol="0" anchor="ctr">
            <a:noAutofit/>
          </a:bodyPr>
          <a:lstStyle/>
          <a:p>
            <a:pPr algn="ctr">
              <a:spcAft>
                <a:spcPts val="197"/>
              </a:spcAft>
            </a:pPr>
            <a:fld id="{D5B76411-544C-4F9A-8EDE-9EEB2BD21F95}" type="slidenum">
              <a:rPr lang="en-US" sz="887" smtClean="0">
                <a:solidFill>
                  <a:srgbClr val="FFFFFF"/>
                </a:solidFill>
              </a:rPr>
              <a:pPr algn="ctr">
                <a:spcAft>
                  <a:spcPts val="197"/>
                </a:spcAft>
              </a:pPr>
              <a:t>‹#›</a:t>
            </a:fld>
            <a:endParaRPr lang="en-US" sz="986">
              <a:solidFill>
                <a:srgbClr val="FFFFFF"/>
              </a:solidFill>
            </a:endParaRPr>
          </a:p>
        </p:txBody>
      </p:sp>
    </p:spTree>
    <p:extLst>
      <p:ext uri="{BB962C8B-B14F-4D97-AF65-F5344CB8AC3E}">
        <p14:creationId xmlns:p14="http://schemas.microsoft.com/office/powerpoint/2010/main" val="1670285615"/>
      </p:ext>
    </p:extLst>
  </p:cSld>
  <p:clrMapOvr>
    <a:masterClrMapping/>
  </p:clrMapOvr>
  <p:extLst>
    <p:ext uri="{DCECCB84-F9BA-43D5-87BE-67443E8EF086}">
      <p15:sldGuideLst xmlns:p15="http://schemas.microsoft.com/office/powerpoint/2012/main">
        <p15:guide id="1" orient="horz" pos="2364">
          <p15:clr>
            <a:srgbClr val="9FCC3B"/>
          </p15:clr>
        </p15:guide>
        <p15:guide id="2" orient="horz" pos="2553">
          <p15:clr>
            <a:srgbClr val="9FCC3B"/>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GSA_Pursui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900326313"/>
              </p:ext>
            </p:extLst>
          </p:nvPr>
        </p:nvGraphicFramePr>
        <p:xfrm>
          <a:off x="1666" y="1646"/>
          <a:ext cx="1663" cy="1640"/>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666" y="1646"/>
                        <a:ext cx="1663" cy="1640"/>
                      </a:xfrm>
                      <a:prstGeom prst="rect">
                        <a:avLst/>
                      </a:prstGeom>
                    </p:spPr>
                  </p:pic>
                </p:oleObj>
              </mc:Fallback>
            </mc:AlternateContent>
          </a:graphicData>
        </a:graphic>
      </p:graphicFrame>
      <p:sp>
        <p:nvSpPr>
          <p:cNvPr id="25" name="Text Placeholder 13">
            <a:extLst>
              <a:ext uri="{FF2B5EF4-FFF2-40B4-BE49-F238E27FC236}">
                <a16:creationId xmlns:a16="http://schemas.microsoft.com/office/drawing/2014/main" id="{D0731D88-E770-4416-A91A-FEC5F300F055}"/>
              </a:ext>
            </a:extLst>
          </p:cNvPr>
          <p:cNvSpPr>
            <a:spLocks noGrp="1"/>
          </p:cNvSpPr>
          <p:nvPr>
            <p:ph type="body" sz="quarter" idx="13" hasCustomPrompt="1"/>
          </p:nvPr>
        </p:nvSpPr>
        <p:spPr>
          <a:xfrm>
            <a:off x="586649" y="3843022"/>
            <a:ext cx="3386677" cy="6060504"/>
          </a:xfrm>
        </p:spPr>
        <p:txBody>
          <a:bodyPr tIns="0">
            <a:normAutofit/>
          </a:bodyPr>
          <a:lstStyle>
            <a:lvl1pPr marL="177158" indent="-177158" algn="l" rtl="0">
              <a:spcAft>
                <a:spcPts val="620"/>
              </a:spcAft>
              <a:buFont typeface="Arial" panose="020B0604020202020204" pitchFamily="34" charset="0"/>
              <a:buChar char="•"/>
              <a:defRPr sz="1033" b="0">
                <a:latin typeface="EYInterstate Light" panose="02000506000000020004" pitchFamily="2" charset="0"/>
              </a:defRPr>
            </a:lvl1pPr>
            <a:lvl2pPr marL="585823" indent="-195275">
              <a:buFont typeface="Arial" panose="020B0604020202020204" pitchFamily="34" charset="0"/>
              <a:buChar char="•"/>
              <a:defRPr sz="1447"/>
            </a:lvl2pPr>
            <a:lvl3pPr marL="976371" indent="-195275">
              <a:buFont typeface="Arial" panose="020B0604020202020204" pitchFamily="34" charset="0"/>
              <a:buChar char="•"/>
              <a:defRPr sz="1447"/>
            </a:lvl3pPr>
            <a:lvl4pPr marL="1366919" indent="-195275">
              <a:buFont typeface="Arial" panose="020B0604020202020204" pitchFamily="34" charset="0"/>
              <a:buChar char="•"/>
              <a:defRPr sz="1447"/>
            </a:lvl4pPr>
            <a:lvl5pPr marL="1757468" indent="-195275">
              <a:buFont typeface="Arial" panose="020B0604020202020204" pitchFamily="34" charset="0"/>
              <a:buChar char="•"/>
              <a:defRPr sz="1447"/>
            </a:lvl5pPr>
          </a:lstStyle>
          <a:p>
            <a:pPr lvl="0"/>
            <a:r>
              <a:rPr lang="en-US" noProof="0"/>
              <a:t>Edit Master text styles</a:t>
            </a:r>
          </a:p>
        </p:txBody>
      </p:sp>
      <p:sp>
        <p:nvSpPr>
          <p:cNvPr id="27" name="Rectangle 26">
            <a:extLst>
              <a:ext uri="{FF2B5EF4-FFF2-40B4-BE49-F238E27FC236}">
                <a16:creationId xmlns:a16="http://schemas.microsoft.com/office/drawing/2014/main" id="{126A0E92-38D0-42BA-ACFF-769E957CFC0B}"/>
              </a:ext>
            </a:extLst>
          </p:cNvPr>
          <p:cNvSpPr/>
          <p:nvPr userDrawn="1"/>
        </p:nvSpPr>
        <p:spPr>
          <a:xfrm>
            <a:off x="-1" y="1332285"/>
            <a:ext cx="7920039" cy="1339681"/>
          </a:xfrm>
          <a:prstGeom prst="rect">
            <a:avLst/>
          </a:prstGeom>
          <a:solidFill>
            <a:srgbClr val="E8E8E8">
              <a:lumMod val="75000"/>
              <a:lumOff val="25000"/>
            </a:srgbClr>
          </a:solidFill>
          <a:ln w="19050" cap="flat" cmpd="sng" algn="ctr">
            <a:noFill/>
            <a:prstDash val="solid"/>
            <a:miter lim="800000"/>
          </a:ln>
          <a:effectLst/>
        </p:spPr>
        <p:txBody>
          <a:bodyPr rtlCol="0" anchor="ctr">
            <a:noAutofit/>
          </a:bodyPr>
          <a:lstStyle/>
          <a:p>
            <a:pPr marR="0" lvl="0" indent="0" algn="ctr" fontAlgn="auto">
              <a:lnSpc>
                <a:spcPct val="100000"/>
              </a:lnSpc>
              <a:spcBef>
                <a:spcPts val="0"/>
              </a:spcBef>
              <a:spcAft>
                <a:spcPts val="0"/>
              </a:spcAft>
              <a:buClrTx/>
              <a:buSzTx/>
              <a:buFontTx/>
              <a:buNone/>
              <a:tabLst/>
            </a:pPr>
            <a:endParaRPr kumimoji="0" lang="en-US" sz="1861" b="0" i="0" u="none" strike="noStrike" kern="0" cap="none" spc="0" normalizeH="0" baseline="0">
              <a:ln>
                <a:noFill/>
              </a:ln>
              <a:solidFill>
                <a:prstClr val="white"/>
              </a:solidFill>
              <a:effectLst/>
              <a:uLnTx/>
              <a:uFillTx/>
              <a:latin typeface="Aptos" panose="02110004020202020204"/>
            </a:endParaRPr>
          </a:p>
        </p:txBody>
      </p:sp>
      <p:sp>
        <p:nvSpPr>
          <p:cNvPr id="28" name="Text Placeholder 13">
            <a:extLst>
              <a:ext uri="{FF2B5EF4-FFF2-40B4-BE49-F238E27FC236}">
                <a16:creationId xmlns:a16="http://schemas.microsoft.com/office/drawing/2014/main" id="{DC90A38A-9077-4382-820B-9839552AC234}"/>
              </a:ext>
            </a:extLst>
          </p:cNvPr>
          <p:cNvSpPr>
            <a:spLocks noGrp="1"/>
          </p:cNvSpPr>
          <p:nvPr>
            <p:ph type="body" sz="quarter" idx="15" hasCustomPrompt="1"/>
          </p:nvPr>
        </p:nvSpPr>
        <p:spPr>
          <a:xfrm>
            <a:off x="4232327" y="3843022"/>
            <a:ext cx="3386677" cy="6060504"/>
          </a:xfrm>
        </p:spPr>
        <p:txBody>
          <a:bodyPr tIns="0">
            <a:normAutofit/>
          </a:bodyPr>
          <a:lstStyle>
            <a:lvl1pPr marL="177158" indent="-177158" algn="l" rtl="0">
              <a:spcAft>
                <a:spcPts val="620"/>
              </a:spcAft>
              <a:buFont typeface="Arial" panose="020B0604020202020204" pitchFamily="34" charset="0"/>
              <a:buChar char="•"/>
              <a:defRPr sz="1033" b="0">
                <a:latin typeface="EYInterstate Light" panose="02000506000000020004" pitchFamily="2" charset="0"/>
              </a:defRPr>
            </a:lvl1pPr>
            <a:lvl2pPr marL="585823" indent="-195275">
              <a:buFont typeface="Arial" panose="020B0604020202020204" pitchFamily="34" charset="0"/>
              <a:buChar char="•"/>
              <a:defRPr sz="1447"/>
            </a:lvl2pPr>
            <a:lvl3pPr marL="976371" indent="-195275">
              <a:buFont typeface="Arial" panose="020B0604020202020204" pitchFamily="34" charset="0"/>
              <a:buChar char="•"/>
              <a:defRPr sz="1447"/>
            </a:lvl3pPr>
            <a:lvl4pPr marL="1366919" indent="-195275">
              <a:buFont typeface="Arial" panose="020B0604020202020204" pitchFamily="34" charset="0"/>
              <a:buChar char="•"/>
              <a:defRPr sz="1447"/>
            </a:lvl4pPr>
            <a:lvl5pPr marL="1757468" indent="-195275">
              <a:buFont typeface="Arial" panose="020B0604020202020204" pitchFamily="34" charset="0"/>
              <a:buChar char="•"/>
              <a:defRPr sz="1447"/>
            </a:lvl5pPr>
          </a:lstStyle>
          <a:p>
            <a:pPr lvl="0"/>
            <a:r>
              <a:rPr lang="en-US" noProof="0"/>
              <a:t>Edit Master text styles</a:t>
            </a:r>
          </a:p>
        </p:txBody>
      </p:sp>
      <p:sp>
        <p:nvSpPr>
          <p:cNvPr id="29" name="Oval 28">
            <a:extLst>
              <a:ext uri="{FF2B5EF4-FFF2-40B4-BE49-F238E27FC236}">
                <a16:creationId xmlns:a16="http://schemas.microsoft.com/office/drawing/2014/main" id="{EB103CD6-CA55-42DF-8152-130B9154BE07}"/>
              </a:ext>
            </a:extLst>
          </p:cNvPr>
          <p:cNvSpPr/>
          <p:nvPr userDrawn="1"/>
        </p:nvSpPr>
        <p:spPr>
          <a:xfrm>
            <a:off x="565479" y="1470478"/>
            <a:ext cx="1106756" cy="10955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61"/>
          </a:p>
        </p:txBody>
      </p:sp>
      <p:cxnSp>
        <p:nvCxnSpPr>
          <p:cNvPr id="45" name="Straight Connector 44">
            <a:extLst>
              <a:ext uri="{FF2B5EF4-FFF2-40B4-BE49-F238E27FC236}">
                <a16:creationId xmlns:a16="http://schemas.microsoft.com/office/drawing/2014/main" id="{9036F606-98C0-4217-92C9-C6A462704250}"/>
              </a:ext>
            </a:extLst>
          </p:cNvPr>
          <p:cNvCxnSpPr/>
          <p:nvPr userDrawn="1"/>
        </p:nvCxnSpPr>
        <p:spPr>
          <a:xfrm>
            <a:off x="4290600" y="1484261"/>
            <a:ext cx="0" cy="1072874"/>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Text Placeholder 30">
            <a:extLst>
              <a:ext uri="{FF2B5EF4-FFF2-40B4-BE49-F238E27FC236}">
                <a16:creationId xmlns:a16="http://schemas.microsoft.com/office/drawing/2014/main" id="{98B465A5-405B-49C8-A11D-E0D8C8D14E09}"/>
              </a:ext>
            </a:extLst>
          </p:cNvPr>
          <p:cNvSpPr>
            <a:spLocks noGrp="1"/>
          </p:cNvSpPr>
          <p:nvPr>
            <p:ph type="body" sz="quarter" idx="24" hasCustomPrompt="1"/>
          </p:nvPr>
        </p:nvSpPr>
        <p:spPr>
          <a:xfrm>
            <a:off x="4639327" y="1717906"/>
            <a:ext cx="1169199" cy="831183"/>
          </a:xfrm>
        </p:spPr>
        <p:txBody>
          <a:bodyPr tIns="0" rIns="0" bIns="0" anchor="t">
            <a:noAutofit/>
          </a:bodyPr>
          <a:lstStyle>
            <a:lvl1pPr marL="0" indent="0">
              <a:spcAft>
                <a:spcPts val="0"/>
              </a:spcAft>
              <a:buNone/>
              <a:defRPr kumimoji="0" lang="en-US" sz="1033" b="0" i="0" u="none" strike="noStrike" kern="1200" cap="none" spc="0" normalizeH="0" baseline="0" dirty="0" smtClean="0">
                <a:ln>
                  <a:noFill/>
                </a:ln>
                <a:solidFill>
                  <a:schemeClr val="tx1"/>
                </a:solidFill>
                <a:effectLst/>
                <a:uLnTx/>
                <a:uFillTx/>
                <a:latin typeface="EYInterstate Light" panose="02000506000000020004" pitchFamily="2" charset="0"/>
                <a:ea typeface="+mn-ea"/>
                <a:cs typeface="+mn-cs"/>
              </a:defRPr>
            </a:lvl1pPr>
          </a:lstStyle>
          <a:p>
            <a:pPr marL="195275" marR="0" lvl="0" indent="-195275" algn="l" defTabSz="781096" rtl="0" eaLnBrk="1" fontAlgn="auto" latinLnBrk="0" hangingPunct="1">
              <a:lnSpc>
                <a:spcPct val="100000"/>
              </a:lnSpc>
              <a:spcBef>
                <a:spcPts val="0"/>
              </a:spcBef>
              <a:spcAft>
                <a:spcPts val="310"/>
              </a:spcAft>
              <a:buClrTx/>
              <a:buSzTx/>
              <a:buFont typeface="Arial" panose="020B0604020202020204" pitchFamily="34" charset="0"/>
              <a:buChar char="•"/>
              <a:tabLst/>
              <a:defRPr/>
            </a:pPr>
            <a:r>
              <a:rPr lang="en-US"/>
              <a:t>Language</a:t>
            </a:r>
          </a:p>
          <a:p>
            <a:pPr marL="195275" marR="0" lvl="0" indent="-195275" algn="l" defTabSz="781096" rtl="0" eaLnBrk="1" fontAlgn="auto" latinLnBrk="0" hangingPunct="1">
              <a:lnSpc>
                <a:spcPct val="100000"/>
              </a:lnSpc>
              <a:spcBef>
                <a:spcPts val="0"/>
              </a:spcBef>
              <a:spcAft>
                <a:spcPts val="310"/>
              </a:spcAft>
              <a:buClrTx/>
              <a:buSzTx/>
              <a:buFont typeface="Arial" panose="020B0604020202020204" pitchFamily="34" charset="0"/>
              <a:buChar char="•"/>
              <a:tabLst/>
              <a:defRPr/>
            </a:pPr>
            <a:r>
              <a:rPr lang="en-US"/>
              <a:t>Language</a:t>
            </a:r>
          </a:p>
          <a:p>
            <a:pPr marL="195275" marR="0" lvl="0" indent="-195275" algn="l" defTabSz="781096" rtl="0" eaLnBrk="1" fontAlgn="auto" latinLnBrk="0" hangingPunct="1">
              <a:lnSpc>
                <a:spcPct val="100000"/>
              </a:lnSpc>
              <a:spcBef>
                <a:spcPts val="0"/>
              </a:spcBef>
              <a:spcAft>
                <a:spcPts val="310"/>
              </a:spcAft>
              <a:buClrTx/>
              <a:buSzTx/>
              <a:buFont typeface="Arial" panose="020B0604020202020204" pitchFamily="34" charset="0"/>
              <a:buChar char="•"/>
              <a:tabLst/>
              <a:defRPr/>
            </a:pPr>
            <a:r>
              <a:rPr lang="en-US"/>
              <a:t>Language</a:t>
            </a:r>
          </a:p>
          <a:p>
            <a:pPr marL="195275" marR="0" lvl="0" indent="-195275" algn="l" defTabSz="781096" rtl="0" eaLnBrk="1" fontAlgn="auto" latinLnBrk="0" hangingPunct="1">
              <a:lnSpc>
                <a:spcPct val="100000"/>
              </a:lnSpc>
              <a:spcBef>
                <a:spcPts val="0"/>
              </a:spcBef>
              <a:spcAft>
                <a:spcPts val="310"/>
              </a:spcAft>
              <a:buClrTx/>
              <a:buSzTx/>
              <a:buFont typeface="Arial" panose="020B0604020202020204" pitchFamily="34" charset="0"/>
              <a:buChar char="•"/>
              <a:tabLst/>
              <a:defRPr/>
            </a:pPr>
            <a:r>
              <a:rPr lang="en-US"/>
              <a:t>Language</a:t>
            </a:r>
          </a:p>
        </p:txBody>
      </p:sp>
      <p:sp>
        <p:nvSpPr>
          <p:cNvPr id="48" name="Rectangle 47">
            <a:extLst>
              <a:ext uri="{FF2B5EF4-FFF2-40B4-BE49-F238E27FC236}">
                <a16:creationId xmlns:a16="http://schemas.microsoft.com/office/drawing/2014/main" id="{003953E4-6A58-490A-8D82-809EC28593D5}"/>
              </a:ext>
            </a:extLst>
          </p:cNvPr>
          <p:cNvSpPr/>
          <p:nvPr userDrawn="1"/>
        </p:nvSpPr>
        <p:spPr>
          <a:xfrm>
            <a:off x="1" y="2685367"/>
            <a:ext cx="7920040" cy="821622"/>
          </a:xfrm>
          <a:prstGeom prst="rect">
            <a:avLst/>
          </a:prstGeom>
          <a:solidFill>
            <a:srgbClr val="0091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61"/>
          </a:p>
        </p:txBody>
      </p:sp>
      <p:pic>
        <p:nvPicPr>
          <p:cNvPr id="3076" name="Picture 4" descr="Logo">
            <a:extLst>
              <a:ext uri="{FF2B5EF4-FFF2-40B4-BE49-F238E27FC236}">
                <a16:creationId xmlns:a16="http://schemas.microsoft.com/office/drawing/2014/main" id="{2B60BC6F-062F-4AD8-9F10-7FB47DB942DC}"/>
              </a:ext>
            </a:extLst>
          </p:cNvPr>
          <p:cNvPicPr>
            <a:picLocks noChangeAspect="1" noChangeArrowheads="1"/>
          </p:cNvPicPr>
          <p:nvPr userDrawn="1"/>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820690" y="2735887"/>
            <a:ext cx="596335" cy="519071"/>
          </a:xfrm>
          <a:prstGeom prst="rect">
            <a:avLst/>
          </a:prstGeom>
          <a:noFill/>
          <a:extLst>
            <a:ext uri="{909E8E84-426E-40DD-AFC4-6F175D3DCCD1}">
              <a14:hiddenFill xmlns:a14="http://schemas.microsoft.com/office/drawing/2010/main">
                <a:solidFill>
                  <a:srgbClr val="FFFFFF"/>
                </a:solidFill>
              </a14:hiddenFill>
            </a:ext>
          </a:extLst>
        </p:spPr>
      </p:pic>
      <p:sp>
        <p:nvSpPr>
          <p:cNvPr id="50" name="Text Placeholder 12">
            <a:extLst>
              <a:ext uri="{FF2B5EF4-FFF2-40B4-BE49-F238E27FC236}">
                <a16:creationId xmlns:a16="http://schemas.microsoft.com/office/drawing/2014/main" id="{0FF07E1A-6449-4C4C-B3E6-4FB26C83EE06}"/>
              </a:ext>
            </a:extLst>
          </p:cNvPr>
          <p:cNvSpPr txBox="1">
            <a:spLocks/>
          </p:cNvSpPr>
          <p:nvPr userDrawn="1"/>
        </p:nvSpPr>
        <p:spPr>
          <a:xfrm>
            <a:off x="911419" y="3263133"/>
            <a:ext cx="414877" cy="186067"/>
          </a:xfrm>
          <a:prstGeom prst="rect">
            <a:avLst/>
          </a:prstGeom>
        </p:spPr>
        <p:txBody>
          <a:bodyPr vert="horz" lIns="0" tIns="0" rIns="0" bIns="0" rtlCol="0" anchor="ctr">
            <a:noAutofit/>
          </a:bodyPr>
          <a:lstStyle>
            <a:lvl1pPr marR="0" lvl="0" indent="0" defTabSz="755934" fontAlgn="auto">
              <a:lnSpc>
                <a:spcPct val="100000"/>
              </a:lnSpc>
              <a:spcBef>
                <a:spcPts val="0"/>
              </a:spcBef>
              <a:spcAft>
                <a:spcPts val="300"/>
              </a:spcAft>
              <a:buClrTx/>
              <a:buSzTx/>
              <a:buFont typeface="Arial" panose="020B0604020202020204" pitchFamily="34" charset="0"/>
              <a:buNone/>
              <a:tabLst/>
              <a:defRPr kumimoji="0" sz="1000" b="0"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lvl="0" algn="ctr"/>
            <a:r>
              <a:rPr lang="fr-FR" sz="1239" b="0" noProof="0">
                <a:solidFill>
                  <a:schemeClr val="bg1"/>
                </a:solidFill>
              </a:rPr>
              <a:t>WHE</a:t>
            </a:r>
          </a:p>
        </p:txBody>
      </p:sp>
      <p:sp>
        <p:nvSpPr>
          <p:cNvPr id="51" name="Text Placeholder 12">
            <a:extLst>
              <a:ext uri="{FF2B5EF4-FFF2-40B4-BE49-F238E27FC236}">
                <a16:creationId xmlns:a16="http://schemas.microsoft.com/office/drawing/2014/main" id="{3806F3F8-3F7F-43BC-A631-2312CC905EB1}"/>
              </a:ext>
            </a:extLst>
          </p:cNvPr>
          <p:cNvSpPr txBox="1">
            <a:spLocks/>
          </p:cNvSpPr>
          <p:nvPr userDrawn="1"/>
        </p:nvSpPr>
        <p:spPr>
          <a:xfrm>
            <a:off x="1812860" y="3012354"/>
            <a:ext cx="1479471" cy="143083"/>
          </a:xfrm>
          <a:prstGeom prst="rect">
            <a:avLst/>
          </a:prstGeom>
        </p:spPr>
        <p:txBody>
          <a:bodyPr vert="horz" lIns="0" tIns="47242" rIns="94485" bIns="47242" rtlCol="0" anchor="ctr">
            <a:noAutofit/>
          </a:bodyPr>
          <a:lstStyle>
            <a:lvl1pPr marR="0" lvl="0" indent="0" defTabSz="755934" fontAlgn="auto">
              <a:lnSpc>
                <a:spcPct val="100000"/>
              </a:lnSpc>
              <a:spcBef>
                <a:spcPts val="0"/>
              </a:spcBef>
              <a:spcAft>
                <a:spcPts val="300"/>
              </a:spcAft>
              <a:buClrTx/>
              <a:buSzTx/>
              <a:buFont typeface="Arial" panose="020B0604020202020204" pitchFamily="34" charset="0"/>
              <a:buNone/>
              <a:tabLst/>
              <a:defRPr kumimoji="0" sz="1000" b="0"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lvl="0" rtl="0"/>
            <a:r>
              <a:rPr lang="en-US" sz="1084" b="1" noProof="0">
                <a:solidFill>
                  <a:schemeClr val="bg1"/>
                </a:solidFill>
                <a:latin typeface="EYInterstate Light" panose="02000506000000020004" pitchFamily="2" charset="0"/>
              </a:rPr>
              <a:t>Subsystem Focus</a:t>
            </a:r>
          </a:p>
        </p:txBody>
      </p:sp>
      <p:sp>
        <p:nvSpPr>
          <p:cNvPr id="52" name="Text Placeholder 30">
            <a:extLst>
              <a:ext uri="{FF2B5EF4-FFF2-40B4-BE49-F238E27FC236}">
                <a16:creationId xmlns:a16="http://schemas.microsoft.com/office/drawing/2014/main" id="{C7218BD6-8406-4ABB-8890-FACBF55FA0B8}"/>
              </a:ext>
            </a:extLst>
          </p:cNvPr>
          <p:cNvSpPr>
            <a:spLocks noGrp="1"/>
          </p:cNvSpPr>
          <p:nvPr>
            <p:ph type="body" sz="quarter" idx="26" hasCustomPrompt="1"/>
          </p:nvPr>
        </p:nvSpPr>
        <p:spPr>
          <a:xfrm>
            <a:off x="3113463" y="2799379"/>
            <a:ext cx="4498704" cy="143083"/>
          </a:xfrm>
        </p:spPr>
        <p:txBody>
          <a:bodyPr anchor="ctr">
            <a:noAutofit/>
          </a:bodyPr>
          <a:lstStyle>
            <a:lvl1pPr>
              <a:defRPr kumimoji="0" lang="en-US" sz="1033" b="0" i="0" u="none" strike="noStrike" kern="1200" cap="none" spc="0" normalizeH="0" baseline="0" dirty="0" smtClean="0">
                <a:ln>
                  <a:noFill/>
                </a:ln>
                <a:solidFill>
                  <a:schemeClr val="bg1"/>
                </a:solidFill>
                <a:effectLst/>
                <a:uLnTx/>
                <a:uFillTx/>
                <a:latin typeface="EYInterstate Light" panose="02000506000000020004" pitchFamily="2" charset="0"/>
                <a:ea typeface="+mn-ea"/>
                <a:cs typeface="+mn-cs"/>
              </a:defRPr>
            </a:lvl1pPr>
          </a:lstStyle>
          <a:p>
            <a:pPr marL="0" marR="0" lvl="0" indent="0" algn="l" defTabSz="781096" rtl="0" eaLnBrk="1" fontAlgn="auto" latinLnBrk="0" hangingPunct="1">
              <a:lnSpc>
                <a:spcPct val="100000"/>
              </a:lnSpc>
              <a:spcBef>
                <a:spcPts val="0"/>
              </a:spcBef>
              <a:spcAft>
                <a:spcPts val="310"/>
              </a:spcAft>
              <a:buClrTx/>
              <a:buSzTx/>
              <a:buFont typeface="Arial" panose="020B0604020202020204" pitchFamily="34" charset="0"/>
              <a:buNone/>
              <a:tabLst/>
              <a:defRPr/>
            </a:pPr>
            <a:r>
              <a:rPr lang="en-US"/>
              <a:t>Central, In-field, (AFRO; EMRO; SEARO, WPRO; EURO; PAHO)</a:t>
            </a:r>
          </a:p>
        </p:txBody>
      </p:sp>
      <p:sp>
        <p:nvSpPr>
          <p:cNvPr id="53" name="Text Placeholder 30">
            <a:extLst>
              <a:ext uri="{FF2B5EF4-FFF2-40B4-BE49-F238E27FC236}">
                <a16:creationId xmlns:a16="http://schemas.microsoft.com/office/drawing/2014/main" id="{01443ABF-1506-46B5-BCD4-C03C253A1BD5}"/>
              </a:ext>
            </a:extLst>
          </p:cNvPr>
          <p:cNvSpPr>
            <a:spLocks noGrp="1"/>
          </p:cNvSpPr>
          <p:nvPr>
            <p:ph type="body" sz="quarter" idx="27" hasCustomPrompt="1"/>
          </p:nvPr>
        </p:nvSpPr>
        <p:spPr>
          <a:xfrm>
            <a:off x="3113463" y="3002507"/>
            <a:ext cx="4498704" cy="143083"/>
          </a:xfrm>
        </p:spPr>
        <p:txBody>
          <a:bodyPr anchor="ctr">
            <a:noAutofit/>
          </a:bodyPr>
          <a:lstStyle>
            <a:lvl1pPr>
              <a:defRPr kumimoji="0" lang="en-US" sz="1033" b="0" i="0" u="none" strike="noStrike" kern="1200" cap="none" spc="0" normalizeH="0" baseline="0" dirty="0" smtClean="0">
                <a:ln>
                  <a:noFill/>
                </a:ln>
                <a:solidFill>
                  <a:schemeClr val="bg1"/>
                </a:solidFill>
                <a:effectLst/>
                <a:uLnTx/>
                <a:uFillTx/>
                <a:latin typeface="EYInterstate Light" panose="02000506000000020004" pitchFamily="2" charset="0"/>
                <a:ea typeface="+mn-ea"/>
                <a:cs typeface="+mn-cs"/>
              </a:defRPr>
            </a:lvl1pPr>
          </a:lstStyle>
          <a:p>
            <a:pPr marL="0" marR="0" lvl="0" indent="0" algn="l" defTabSz="781096" rtl="0" eaLnBrk="1" fontAlgn="auto" latinLnBrk="0" hangingPunct="1">
              <a:lnSpc>
                <a:spcPct val="100000"/>
              </a:lnSpc>
              <a:spcBef>
                <a:spcPts val="0"/>
              </a:spcBef>
              <a:spcAft>
                <a:spcPts val="310"/>
              </a:spcAft>
              <a:buClrTx/>
              <a:buSzTx/>
              <a:buFont typeface="Arial" panose="020B0604020202020204" pitchFamily="34" charset="0"/>
              <a:buNone/>
              <a:tabLst/>
              <a:defRPr/>
            </a:pPr>
            <a:r>
              <a:rPr lang="en-US"/>
              <a:t>SS1-5</a:t>
            </a:r>
          </a:p>
        </p:txBody>
      </p:sp>
      <p:sp>
        <p:nvSpPr>
          <p:cNvPr id="54" name="Text Placeholder 30">
            <a:extLst>
              <a:ext uri="{FF2B5EF4-FFF2-40B4-BE49-F238E27FC236}">
                <a16:creationId xmlns:a16="http://schemas.microsoft.com/office/drawing/2014/main" id="{70389585-3E20-432D-BF58-7FB4E0EB958E}"/>
              </a:ext>
            </a:extLst>
          </p:cNvPr>
          <p:cNvSpPr>
            <a:spLocks noGrp="1"/>
          </p:cNvSpPr>
          <p:nvPr>
            <p:ph type="body" sz="quarter" idx="28" hasCustomPrompt="1"/>
          </p:nvPr>
        </p:nvSpPr>
        <p:spPr>
          <a:xfrm>
            <a:off x="3113463" y="3225327"/>
            <a:ext cx="4498704" cy="143083"/>
          </a:xfrm>
        </p:spPr>
        <p:txBody>
          <a:bodyPr anchor="ctr">
            <a:noAutofit/>
          </a:bodyPr>
          <a:lstStyle>
            <a:lvl1pPr>
              <a:defRPr kumimoji="0" lang="en-US" sz="1033" b="0" i="0" u="none" strike="noStrike" kern="1200" cap="none" spc="0" normalizeH="0" baseline="0" dirty="0" smtClean="0">
                <a:ln>
                  <a:noFill/>
                </a:ln>
                <a:solidFill>
                  <a:schemeClr val="bg1"/>
                </a:solidFill>
                <a:effectLst/>
                <a:uLnTx/>
                <a:uFillTx/>
                <a:latin typeface="EYInterstate Light" panose="02000506000000020004" pitchFamily="2" charset="0"/>
                <a:ea typeface="+mn-ea"/>
                <a:cs typeface="+mn-cs"/>
              </a:defRPr>
            </a:lvl1pPr>
          </a:lstStyle>
          <a:p>
            <a:pPr marL="0" marR="0" lvl="0" indent="0" algn="l" defTabSz="781096" rtl="0" eaLnBrk="1" fontAlgn="auto" latinLnBrk="0" hangingPunct="1">
              <a:lnSpc>
                <a:spcPct val="100000"/>
              </a:lnSpc>
              <a:spcBef>
                <a:spcPts val="0"/>
              </a:spcBef>
              <a:spcAft>
                <a:spcPts val="310"/>
              </a:spcAft>
              <a:buClrTx/>
              <a:buSzTx/>
              <a:buFont typeface="Arial" panose="020B0604020202020204" pitchFamily="34" charset="0"/>
              <a:buNone/>
              <a:tabLst/>
              <a:defRPr/>
            </a:pPr>
            <a:r>
              <a:rPr lang="en-US"/>
              <a:t>O1-6</a:t>
            </a:r>
          </a:p>
        </p:txBody>
      </p:sp>
      <p:sp>
        <p:nvSpPr>
          <p:cNvPr id="55" name="Text Placeholder 12">
            <a:extLst>
              <a:ext uri="{FF2B5EF4-FFF2-40B4-BE49-F238E27FC236}">
                <a16:creationId xmlns:a16="http://schemas.microsoft.com/office/drawing/2014/main" id="{9C3248EE-DBE0-4EC8-9781-DE2C67E3A579}"/>
              </a:ext>
            </a:extLst>
          </p:cNvPr>
          <p:cNvSpPr txBox="1">
            <a:spLocks/>
          </p:cNvSpPr>
          <p:nvPr userDrawn="1"/>
        </p:nvSpPr>
        <p:spPr>
          <a:xfrm>
            <a:off x="1812859" y="3225327"/>
            <a:ext cx="1227499" cy="143083"/>
          </a:xfrm>
          <a:prstGeom prst="rect">
            <a:avLst/>
          </a:prstGeom>
        </p:spPr>
        <p:txBody>
          <a:bodyPr vert="horz" lIns="0" tIns="47242" rIns="94485" bIns="47242" rtlCol="0" anchor="ctr">
            <a:noAutofit/>
          </a:bodyPr>
          <a:lstStyle>
            <a:lvl1pPr marR="0" lvl="0" indent="0" defTabSz="755934" fontAlgn="auto">
              <a:lnSpc>
                <a:spcPct val="100000"/>
              </a:lnSpc>
              <a:spcBef>
                <a:spcPts val="0"/>
              </a:spcBef>
              <a:spcAft>
                <a:spcPts val="300"/>
              </a:spcAft>
              <a:buClrTx/>
              <a:buSzTx/>
              <a:buFont typeface="Arial" panose="020B0604020202020204" pitchFamily="34" charset="0"/>
              <a:buNone/>
              <a:tabLst/>
              <a:defRPr kumimoji="0" sz="1000" b="0"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marL="0" marR="0" lvl="0" indent="0" algn="l" defTabSz="781096" rtl="0" eaLnBrk="1" fontAlgn="auto" latinLnBrk="0" hangingPunct="1">
              <a:lnSpc>
                <a:spcPct val="100000"/>
              </a:lnSpc>
              <a:spcBef>
                <a:spcPts val="0"/>
              </a:spcBef>
              <a:spcAft>
                <a:spcPts val="310"/>
              </a:spcAft>
              <a:buClrTx/>
              <a:buSzTx/>
              <a:buFont typeface="Arial" panose="020B0604020202020204" pitchFamily="34" charset="0"/>
              <a:buNone/>
              <a:tabLst/>
            </a:pPr>
            <a:r>
              <a:rPr kumimoji="0" lang="en-US" sz="1084" b="1" i="0" u="none" strike="noStrike" kern="1200" cap="none" spc="0" normalizeH="0" baseline="0" noProof="0">
                <a:ln>
                  <a:noFill/>
                </a:ln>
                <a:solidFill>
                  <a:schemeClr val="bg1"/>
                </a:solidFill>
                <a:effectLst/>
                <a:uLnTx/>
                <a:uFillTx/>
                <a:latin typeface="EYInterstate Light" panose="02000506000000020004" pitchFamily="2" charset="0"/>
                <a:ea typeface="+mn-ea"/>
                <a:cs typeface="+mn-cs"/>
              </a:rPr>
              <a:t>Output Focus</a:t>
            </a:r>
          </a:p>
        </p:txBody>
      </p:sp>
      <p:sp>
        <p:nvSpPr>
          <p:cNvPr id="56" name="Text Placeholder 12">
            <a:extLst>
              <a:ext uri="{FF2B5EF4-FFF2-40B4-BE49-F238E27FC236}">
                <a16:creationId xmlns:a16="http://schemas.microsoft.com/office/drawing/2014/main" id="{89DD5935-D8D8-46E0-A825-9E43122B97AC}"/>
              </a:ext>
            </a:extLst>
          </p:cNvPr>
          <p:cNvSpPr txBox="1">
            <a:spLocks/>
          </p:cNvSpPr>
          <p:nvPr userDrawn="1"/>
        </p:nvSpPr>
        <p:spPr>
          <a:xfrm>
            <a:off x="1812860" y="2799379"/>
            <a:ext cx="1187509" cy="143083"/>
          </a:xfrm>
          <a:prstGeom prst="rect">
            <a:avLst/>
          </a:prstGeom>
        </p:spPr>
        <p:txBody>
          <a:bodyPr vert="horz" lIns="0" tIns="47242" rIns="94485" bIns="47242" rtlCol="0" anchor="ctr">
            <a:noAutofit/>
          </a:bodyPr>
          <a:lstStyle>
            <a:lvl1pPr marR="0" lvl="0" indent="0" defTabSz="755934" fontAlgn="auto">
              <a:lnSpc>
                <a:spcPct val="100000"/>
              </a:lnSpc>
              <a:spcBef>
                <a:spcPts val="0"/>
              </a:spcBef>
              <a:spcAft>
                <a:spcPts val="300"/>
              </a:spcAft>
              <a:buClrTx/>
              <a:buSzTx/>
              <a:buFont typeface="Arial" panose="020B0604020202020204" pitchFamily="34" charset="0"/>
              <a:buNone/>
              <a:tabLst/>
              <a:defRPr kumimoji="0" sz="1000" b="0"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marL="0" marR="0" lvl="0" indent="0" algn="l" defTabSz="781096" rtl="0" eaLnBrk="1" fontAlgn="auto" latinLnBrk="0" hangingPunct="1">
              <a:lnSpc>
                <a:spcPct val="100000"/>
              </a:lnSpc>
              <a:spcBef>
                <a:spcPts val="0"/>
              </a:spcBef>
              <a:spcAft>
                <a:spcPts val="310"/>
              </a:spcAft>
              <a:buClrTx/>
              <a:buSzTx/>
              <a:buFont typeface="Arial" panose="020B0604020202020204" pitchFamily="34" charset="0"/>
              <a:buNone/>
              <a:tabLst/>
            </a:pPr>
            <a:r>
              <a:rPr kumimoji="0" lang="en-US" sz="1084" b="1" i="0" u="none" strike="noStrike" kern="1200" cap="none" spc="0" normalizeH="0" baseline="0" noProof="0">
                <a:ln>
                  <a:noFill/>
                </a:ln>
                <a:solidFill>
                  <a:schemeClr val="bg1"/>
                </a:solidFill>
                <a:effectLst/>
                <a:uLnTx/>
                <a:uFillTx/>
                <a:latin typeface="EYInterstate Light" panose="02000506000000020004" pitchFamily="2" charset="0"/>
                <a:ea typeface="+mn-ea"/>
                <a:cs typeface="+mn-cs"/>
              </a:rPr>
              <a:t>WHO Region</a:t>
            </a:r>
          </a:p>
        </p:txBody>
      </p:sp>
      <p:sp>
        <p:nvSpPr>
          <p:cNvPr id="61" name="Text Placeholder 12">
            <a:extLst>
              <a:ext uri="{FF2B5EF4-FFF2-40B4-BE49-F238E27FC236}">
                <a16:creationId xmlns:a16="http://schemas.microsoft.com/office/drawing/2014/main" id="{02282930-1E64-40EE-9A44-70249BD5A6D8}"/>
              </a:ext>
            </a:extLst>
          </p:cNvPr>
          <p:cNvSpPr txBox="1">
            <a:spLocks/>
          </p:cNvSpPr>
          <p:nvPr userDrawn="1"/>
        </p:nvSpPr>
        <p:spPr>
          <a:xfrm>
            <a:off x="4639329" y="1451754"/>
            <a:ext cx="1187509" cy="186067"/>
          </a:xfrm>
          <a:prstGeom prst="rect">
            <a:avLst/>
          </a:prstGeom>
        </p:spPr>
        <p:txBody>
          <a:bodyPr vert="horz" lIns="0" tIns="47242" rIns="94485" bIns="47242" rtlCol="0" anchor="ctr">
            <a:noAutofit/>
          </a:bodyPr>
          <a:lstStyle>
            <a:lvl1pPr marL="188984" marR="0" lvl="0" indent="-188984" defTabSz="755934" fontAlgn="auto">
              <a:lnSpc>
                <a:spcPct val="100000"/>
              </a:lnSpc>
              <a:spcBef>
                <a:spcPts val="0"/>
              </a:spcBef>
              <a:spcAft>
                <a:spcPts val="300"/>
              </a:spcAft>
              <a:buClrTx/>
              <a:buSzTx/>
              <a:buFont typeface="Arial" panose="020B0604020202020204" pitchFamily="34" charset="0"/>
              <a:buNone/>
              <a:tabLst/>
              <a:defRPr kumimoji="0" sz="1050" b="1"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lvl="0"/>
            <a:r>
              <a:rPr lang="en-US" sz="1084" noProof="0">
                <a:solidFill>
                  <a:schemeClr val="tx1"/>
                </a:solidFill>
              </a:rPr>
              <a:t>Languages</a:t>
            </a:r>
          </a:p>
        </p:txBody>
      </p:sp>
      <p:sp>
        <p:nvSpPr>
          <p:cNvPr id="62" name="Text Placeholder 12">
            <a:extLst>
              <a:ext uri="{FF2B5EF4-FFF2-40B4-BE49-F238E27FC236}">
                <a16:creationId xmlns:a16="http://schemas.microsoft.com/office/drawing/2014/main" id="{62B1B3D2-451A-490B-A474-028FBAE64DC7}"/>
              </a:ext>
            </a:extLst>
          </p:cNvPr>
          <p:cNvSpPr txBox="1">
            <a:spLocks/>
          </p:cNvSpPr>
          <p:nvPr userDrawn="1"/>
        </p:nvSpPr>
        <p:spPr>
          <a:xfrm>
            <a:off x="9033557" y="2014659"/>
            <a:ext cx="1187509" cy="186067"/>
          </a:xfrm>
          <a:prstGeom prst="rect">
            <a:avLst/>
          </a:prstGeom>
        </p:spPr>
        <p:txBody>
          <a:bodyPr vert="horz" lIns="0" tIns="47242" rIns="94485" bIns="47242" rtlCol="0" anchor="ctr">
            <a:noAutofit/>
          </a:bodyPr>
          <a:lstStyle>
            <a:lvl1pPr marL="188984" marR="0" lvl="0" indent="-188984" defTabSz="755934" fontAlgn="auto">
              <a:lnSpc>
                <a:spcPct val="100000"/>
              </a:lnSpc>
              <a:spcBef>
                <a:spcPts val="0"/>
              </a:spcBef>
              <a:spcAft>
                <a:spcPts val="300"/>
              </a:spcAft>
              <a:buClrTx/>
              <a:buSzTx/>
              <a:buFont typeface="Arial" panose="020B0604020202020204" pitchFamily="34" charset="0"/>
              <a:buNone/>
              <a:tabLst/>
              <a:defRPr kumimoji="0" sz="1050" b="1"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lvl="0"/>
            <a:endParaRPr lang="en-US" sz="1084" noProof="0"/>
          </a:p>
        </p:txBody>
      </p:sp>
      <p:sp>
        <p:nvSpPr>
          <p:cNvPr id="63" name="Text Placeholder 12">
            <a:extLst>
              <a:ext uri="{FF2B5EF4-FFF2-40B4-BE49-F238E27FC236}">
                <a16:creationId xmlns:a16="http://schemas.microsoft.com/office/drawing/2014/main" id="{25339C5C-94F2-4148-B84E-5D3D472176B3}"/>
              </a:ext>
            </a:extLst>
          </p:cNvPr>
          <p:cNvSpPr txBox="1">
            <a:spLocks/>
          </p:cNvSpPr>
          <p:nvPr userDrawn="1"/>
        </p:nvSpPr>
        <p:spPr>
          <a:xfrm>
            <a:off x="5990375" y="1451754"/>
            <a:ext cx="1660230" cy="186067"/>
          </a:xfrm>
          <a:prstGeom prst="rect">
            <a:avLst/>
          </a:prstGeom>
        </p:spPr>
        <p:txBody>
          <a:bodyPr vert="horz" lIns="0" tIns="47242" rIns="0" bIns="47242" rtlCol="0" anchor="ctr">
            <a:noAutofit/>
          </a:bodyPr>
          <a:lstStyle>
            <a:lvl1pPr marL="188984" marR="0" lvl="0" indent="-188984" defTabSz="755934" fontAlgn="auto">
              <a:lnSpc>
                <a:spcPct val="100000"/>
              </a:lnSpc>
              <a:spcBef>
                <a:spcPts val="0"/>
              </a:spcBef>
              <a:spcAft>
                <a:spcPts val="300"/>
              </a:spcAft>
              <a:buClrTx/>
              <a:buSzTx/>
              <a:buFont typeface="Arial" panose="020B0604020202020204" pitchFamily="34" charset="0"/>
              <a:buNone/>
              <a:tabLst/>
              <a:defRPr kumimoji="0" sz="1050" b="1"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lvl="0"/>
            <a:r>
              <a:rPr lang="en-US" sz="1084" noProof="0">
                <a:solidFill>
                  <a:schemeClr val="tx1"/>
                </a:solidFill>
              </a:rPr>
              <a:t>In-country experience</a:t>
            </a:r>
          </a:p>
        </p:txBody>
      </p:sp>
      <p:sp>
        <p:nvSpPr>
          <p:cNvPr id="64" name="Text Placeholder 12">
            <a:extLst>
              <a:ext uri="{FF2B5EF4-FFF2-40B4-BE49-F238E27FC236}">
                <a16:creationId xmlns:a16="http://schemas.microsoft.com/office/drawing/2014/main" id="{54B0512F-01D4-4764-9B74-66FACC73A8DB}"/>
              </a:ext>
            </a:extLst>
          </p:cNvPr>
          <p:cNvSpPr txBox="1">
            <a:spLocks/>
          </p:cNvSpPr>
          <p:nvPr userDrawn="1"/>
        </p:nvSpPr>
        <p:spPr>
          <a:xfrm>
            <a:off x="586649" y="3629864"/>
            <a:ext cx="1187509" cy="186067"/>
          </a:xfrm>
          <a:prstGeom prst="rect">
            <a:avLst/>
          </a:prstGeom>
        </p:spPr>
        <p:txBody>
          <a:bodyPr vert="horz" lIns="0" tIns="47242" rIns="94485" bIns="47242" rtlCol="0" anchor="ctr">
            <a:noAutofit/>
          </a:bodyPr>
          <a:lstStyle>
            <a:lvl1pPr marL="188984" marR="0" lvl="0" indent="-188984" defTabSz="755934" fontAlgn="auto">
              <a:lnSpc>
                <a:spcPct val="100000"/>
              </a:lnSpc>
              <a:spcBef>
                <a:spcPts val="0"/>
              </a:spcBef>
              <a:spcAft>
                <a:spcPts val="300"/>
              </a:spcAft>
              <a:buClrTx/>
              <a:buSzTx/>
              <a:buFont typeface="Arial" panose="020B0604020202020204" pitchFamily="34" charset="0"/>
              <a:buNone/>
              <a:tabLst/>
              <a:defRPr kumimoji="0" sz="1050" b="1"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lvl="0"/>
            <a:r>
              <a:rPr lang="en-US" sz="1084" noProof="0">
                <a:solidFill>
                  <a:schemeClr val="tx1"/>
                </a:solidFill>
              </a:rPr>
              <a:t>Background</a:t>
            </a:r>
          </a:p>
        </p:txBody>
      </p:sp>
      <p:sp>
        <p:nvSpPr>
          <p:cNvPr id="4" name="Rectangle 3">
            <a:extLst>
              <a:ext uri="{FF2B5EF4-FFF2-40B4-BE49-F238E27FC236}">
                <a16:creationId xmlns:a16="http://schemas.microsoft.com/office/drawing/2014/main" id="{89983B22-51F8-0C13-3118-FBEB98AC6D5E}"/>
              </a:ext>
            </a:extLst>
          </p:cNvPr>
          <p:cNvSpPr/>
          <p:nvPr userDrawn="1"/>
        </p:nvSpPr>
        <p:spPr>
          <a:xfrm>
            <a:off x="1" y="238681"/>
            <a:ext cx="3169346" cy="302483"/>
          </a:xfrm>
          <a:prstGeom prst="rect">
            <a:avLst/>
          </a:prstGeom>
          <a:solidFill>
            <a:srgbClr val="2743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2"/>
          </a:p>
        </p:txBody>
      </p:sp>
      <p:sp>
        <p:nvSpPr>
          <p:cNvPr id="5" name="Rectangle 4">
            <a:extLst>
              <a:ext uri="{FF2B5EF4-FFF2-40B4-BE49-F238E27FC236}">
                <a16:creationId xmlns:a16="http://schemas.microsoft.com/office/drawing/2014/main" id="{8407E157-5ECB-E125-DF62-1F105135C658}"/>
              </a:ext>
            </a:extLst>
          </p:cNvPr>
          <p:cNvSpPr/>
          <p:nvPr userDrawn="1"/>
        </p:nvSpPr>
        <p:spPr>
          <a:xfrm rot="5400000">
            <a:off x="3929446" y="-3415982"/>
            <a:ext cx="61142" cy="7920037"/>
          </a:xfrm>
          <a:prstGeom prst="rect">
            <a:avLst/>
          </a:prstGeom>
          <a:gradFill flip="none" rotWithShape="1">
            <a:gsLst>
              <a:gs pos="25000">
                <a:srgbClr val="FFE600"/>
              </a:gs>
              <a:gs pos="38000">
                <a:srgbClr val="FF32FF"/>
              </a:gs>
              <a:gs pos="79000">
                <a:srgbClr val="32FFFF"/>
              </a:gs>
            </a:gsLst>
            <a:lin ang="18600000" scaled="0"/>
            <a:tileRect/>
          </a:gradFill>
          <a:ln w="8181" cap="flat">
            <a:noFill/>
            <a:prstDash val="solid"/>
            <a:miter/>
          </a:ln>
        </p:spPr>
        <p:txBody>
          <a:bodyPr rtlCol="0" anchor="ctr"/>
          <a:lstStyle/>
          <a:p>
            <a:endParaRPr lang="en-US" sz="1862"/>
          </a:p>
        </p:txBody>
      </p:sp>
    </p:spTree>
    <p:extLst>
      <p:ext uri="{BB962C8B-B14F-4D97-AF65-F5344CB8AC3E}">
        <p14:creationId xmlns:p14="http://schemas.microsoft.com/office/powerpoint/2010/main" val="40550520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396003" y="474125"/>
            <a:ext cx="7128035" cy="951473"/>
          </a:xfrm>
        </p:spPr>
        <p:txBody>
          <a:bodyPr/>
          <a:lstStyle>
            <a:lvl1pPr>
              <a:lnSpc>
                <a:spcPct val="80000"/>
              </a:lnSpc>
              <a:defRPr sz="1537">
                <a:solidFill>
                  <a:schemeClr val="bg1"/>
                </a:solidFill>
              </a:defRPr>
            </a:lvl1pPr>
          </a:lstStyle>
          <a:p>
            <a:r>
              <a:rPr lang="en-US"/>
              <a:t>Click to edit Master title style</a:t>
            </a:r>
            <a:endParaRPr lang="en-GB"/>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396002" y="1462906"/>
            <a:ext cx="7128999" cy="0"/>
          </a:xfrm>
          <a:prstGeom prst="line">
            <a:avLst/>
          </a:prstGeom>
          <a:noFill/>
          <a:ln w="19050">
            <a:solidFill>
              <a:srgbClr val="FFE60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52" noProof="0">
              <a:solidFill>
                <a:schemeClr val="bg1"/>
              </a:solidFill>
            </a:endParaRPr>
          </a:p>
        </p:txBody>
      </p:sp>
      <p:sp>
        <p:nvSpPr>
          <p:cNvPr id="3" name="Slide Number Placeholder 2">
            <a:extLst>
              <a:ext uri="{FF2B5EF4-FFF2-40B4-BE49-F238E27FC236}">
                <a16:creationId xmlns:a16="http://schemas.microsoft.com/office/drawing/2014/main" id="{229AB973-8C3B-42F6-A4B6-8136E84457AD}"/>
              </a:ext>
            </a:extLst>
          </p:cNvPr>
          <p:cNvSpPr>
            <a:spLocks noGrp="1"/>
          </p:cNvSpPr>
          <p:nvPr>
            <p:ph type="sldNum" sz="quarter" idx="10"/>
          </p:nvPr>
        </p:nvSpPr>
        <p:spPr/>
        <p:txBody>
          <a:body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1839196188"/>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2971" y="1833843"/>
            <a:ext cx="6921066" cy="797394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a:extLst>
              <a:ext uri="{FF2B5EF4-FFF2-40B4-BE49-F238E27FC236}">
                <a16:creationId xmlns:a16="http://schemas.microsoft.com/office/drawing/2014/main" id="{714482B3-B946-42D6-98EA-72EE48EEB847}"/>
              </a:ext>
            </a:extLst>
          </p:cNvPr>
          <p:cNvSpPr>
            <a:spLocks noGrp="1"/>
          </p:cNvSpPr>
          <p:nvPr>
            <p:ph type="ftr" sz="quarter" idx="11"/>
          </p:nvPr>
        </p:nvSpPr>
        <p:spPr/>
        <p:txBody>
          <a:bodyPr/>
          <a:lstStyle/>
          <a:p>
            <a:r>
              <a:rPr lang="en-GB"/>
              <a:t>Organization &amp; Workforce Transformation</a:t>
            </a:r>
            <a:endParaRPr lang="en-IN"/>
          </a:p>
        </p:txBody>
      </p:sp>
      <p:sp>
        <p:nvSpPr>
          <p:cNvPr id="3" name="Title 2">
            <a:extLst>
              <a:ext uri="{FF2B5EF4-FFF2-40B4-BE49-F238E27FC236}">
                <a16:creationId xmlns:a16="http://schemas.microsoft.com/office/drawing/2014/main" id="{6ADAA367-8D60-D70F-DDB1-72808EC7B9F3}"/>
              </a:ext>
            </a:extLst>
          </p:cNvPr>
          <p:cNvSpPr>
            <a:spLocks noGrp="1"/>
          </p:cNvSpPr>
          <p:nvPr>
            <p:ph type="title"/>
          </p:nvPr>
        </p:nvSpPr>
        <p:spPr/>
        <p:txBody>
          <a:body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7998383C-A076-1B1A-7DEC-216A6E259517}"/>
              </a:ext>
            </a:extLst>
          </p:cNvPr>
          <p:cNvSpPr>
            <a:spLocks noGrp="1"/>
          </p:cNvSpPr>
          <p:nvPr>
            <p:ph type="sldNum" sz="quarter" idx="12"/>
          </p:nvPr>
        </p:nvSpPr>
        <p:spPr/>
        <p:txBody>
          <a:bodyPr/>
          <a:lstStyle/>
          <a:p>
            <a:fld id="{F1BC30E3-FFE5-4B91-AA19-87A149EBB9EE}" type="slidenum">
              <a:rPr lang="en-GB" smtClean="0"/>
              <a:pPr/>
              <a:t>‹#›</a:t>
            </a:fld>
            <a:endParaRPr lang="en-GB"/>
          </a:p>
        </p:txBody>
      </p:sp>
    </p:spTree>
    <p:extLst>
      <p:ext uri="{BB962C8B-B14F-4D97-AF65-F5344CB8AC3E}">
        <p14:creationId xmlns:p14="http://schemas.microsoft.com/office/powerpoint/2010/main" val="4625705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Proposal Platform CV layou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bwMode="gray"/>
        <p:txBody>
          <a:bodyPr/>
          <a:lstStyle/>
          <a:p>
            <a:endParaRPr lang="en-GB"/>
          </a:p>
        </p:txBody>
      </p:sp>
      <p:sp>
        <p:nvSpPr>
          <p:cNvPr id="6" name="Slide Number Placeholder 5"/>
          <p:cNvSpPr>
            <a:spLocks noGrp="1"/>
          </p:cNvSpPr>
          <p:nvPr>
            <p:ph type="sldNum" sz="quarter" idx="12"/>
          </p:nvPr>
        </p:nvSpPr>
        <p:spPr bwMode="gray">
          <a:xfrm>
            <a:off x="7120510" y="10307322"/>
            <a:ext cx="350382" cy="228208"/>
          </a:xfrm>
        </p:spPr>
        <p:txBody>
          <a:bodyPr/>
          <a:lstStyle/>
          <a:p>
            <a:fld id="{F9A56513-F998-4254-9CEB-F507EE6F3742}" type="slidenum">
              <a:rPr lang="en-GB" smtClean="0"/>
              <a:pPr/>
              <a:t>‹#›</a:t>
            </a:fld>
            <a:endParaRPr lang="en-GB"/>
          </a:p>
        </p:txBody>
      </p:sp>
      <p:sp>
        <p:nvSpPr>
          <p:cNvPr id="8" name="Text Placeholder 7"/>
          <p:cNvSpPr>
            <a:spLocks noGrp="1"/>
          </p:cNvSpPr>
          <p:nvPr>
            <p:ph type="body" sz="quarter" idx="13"/>
          </p:nvPr>
        </p:nvSpPr>
        <p:spPr bwMode="gray">
          <a:xfrm>
            <a:off x="448863" y="3701075"/>
            <a:ext cx="2253049" cy="2614237"/>
          </a:xfrm>
        </p:spPr>
        <p:txBody>
          <a:bodyPr/>
          <a:lstStyle>
            <a:lvl1pPr>
              <a:defRPr sz="584"/>
            </a:lvl1pPr>
            <a:lvl2pPr>
              <a:spcBef>
                <a:spcPts val="0"/>
              </a:spcBef>
              <a:defRPr sz="877"/>
            </a:lvl2pPr>
            <a:lvl3pPr>
              <a:spcBef>
                <a:spcPts val="0"/>
              </a:spcBef>
              <a:defRPr sz="730"/>
            </a:lvl3pPr>
            <a:lvl4pPr>
              <a:defRPr sz="584"/>
            </a:lvl4pPr>
            <a:lvl5pPr>
              <a:defRPr sz="58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Slide Number Placeholder 5"/>
          <p:cNvSpPr txBox="1">
            <a:spLocks/>
          </p:cNvSpPr>
          <p:nvPr/>
        </p:nvSpPr>
        <p:spPr bwMode="gray">
          <a:xfrm>
            <a:off x="8479745" y="10328203"/>
            <a:ext cx="498529" cy="155468"/>
          </a:xfrm>
          <a:prstGeom prst="rect">
            <a:avLst/>
          </a:prstGeom>
          <a:noFill/>
        </p:spPr>
        <p:txBody>
          <a:bodyPr vert="horz" lIns="0" tIns="0" rIns="0" bIns="0" rtlCol="0" anchor="ctr"/>
          <a:lstStyle/>
          <a:p>
            <a:pPr marL="0" marR="0" lvl="0" indent="0" algn="r" defTabSz="727110" rtl="0" eaLnBrk="1" fontAlgn="auto" latinLnBrk="0" hangingPunct="1">
              <a:lnSpc>
                <a:spcPct val="100000"/>
              </a:lnSpc>
              <a:spcBef>
                <a:spcPts val="0"/>
              </a:spcBef>
              <a:spcAft>
                <a:spcPts val="0"/>
              </a:spcAft>
              <a:buClrTx/>
              <a:buSzTx/>
              <a:buFontTx/>
              <a:buNone/>
              <a:tabLst/>
              <a:defRPr/>
            </a:pPr>
            <a:fld id="{D51AFCD6-FAF1-4D1C-9B2E-BFFBCC7B4BD7}" type="slidenum">
              <a:rPr kumimoji="0" lang="en-GB" sz="511"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727110" rtl="0" eaLnBrk="1" fontAlgn="auto" latinLnBrk="0" hangingPunct="1">
                <a:lnSpc>
                  <a:spcPct val="100000"/>
                </a:lnSpc>
                <a:spcBef>
                  <a:spcPts val="0"/>
                </a:spcBef>
                <a:spcAft>
                  <a:spcPts val="0"/>
                </a:spcAft>
                <a:buClrTx/>
                <a:buSzTx/>
                <a:buFontTx/>
                <a:buNone/>
                <a:tabLst/>
                <a:defRPr/>
              </a:pPr>
              <a:t>‹#›</a:t>
            </a:fld>
            <a:endParaRPr kumimoji="0" lang="en-GB" sz="511"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5" name="Text Placeholder 7"/>
          <p:cNvSpPr>
            <a:spLocks noGrp="1"/>
          </p:cNvSpPr>
          <p:nvPr>
            <p:ph type="body" sz="quarter" idx="17"/>
          </p:nvPr>
        </p:nvSpPr>
        <p:spPr bwMode="gray">
          <a:xfrm>
            <a:off x="2828192" y="3701077"/>
            <a:ext cx="2253049" cy="6244257"/>
          </a:xfrm>
        </p:spPr>
        <p:txBody>
          <a:bodyPr/>
          <a:lstStyle>
            <a:lvl1pPr>
              <a:defRPr sz="584"/>
            </a:lvl1pPr>
            <a:lvl2pPr>
              <a:spcBef>
                <a:spcPts val="0"/>
              </a:spcBef>
              <a:defRPr sz="877"/>
            </a:lvl2pPr>
            <a:lvl3pPr>
              <a:spcBef>
                <a:spcPts val="0"/>
              </a:spcBef>
              <a:defRPr sz="730"/>
            </a:lvl3pPr>
            <a:lvl4pPr>
              <a:defRPr sz="584"/>
            </a:lvl4pPr>
            <a:lvl5pPr>
              <a:defRPr sz="58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7"/>
          <p:cNvSpPr>
            <a:spLocks noGrp="1"/>
          </p:cNvSpPr>
          <p:nvPr>
            <p:ph type="body" sz="quarter" idx="19"/>
          </p:nvPr>
        </p:nvSpPr>
        <p:spPr bwMode="gray">
          <a:xfrm>
            <a:off x="448863" y="7105135"/>
            <a:ext cx="2253049" cy="2840197"/>
          </a:xfrm>
        </p:spPr>
        <p:txBody>
          <a:bodyPr/>
          <a:lstStyle>
            <a:lvl1pPr>
              <a:defRPr sz="584"/>
            </a:lvl1pPr>
            <a:lvl2pPr>
              <a:spcBef>
                <a:spcPts val="0"/>
              </a:spcBef>
              <a:defRPr sz="877"/>
            </a:lvl2pPr>
            <a:lvl3pPr>
              <a:spcBef>
                <a:spcPts val="0"/>
              </a:spcBef>
              <a:defRPr sz="730"/>
            </a:lvl3pPr>
            <a:lvl4pPr>
              <a:defRPr sz="584"/>
            </a:lvl4pPr>
            <a:lvl5pPr>
              <a:defRPr sz="58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7"/>
          <p:cNvSpPr>
            <a:spLocks noGrp="1"/>
          </p:cNvSpPr>
          <p:nvPr>
            <p:ph type="body" sz="quarter" idx="20"/>
          </p:nvPr>
        </p:nvSpPr>
        <p:spPr bwMode="gray">
          <a:xfrm>
            <a:off x="5207521" y="3701077"/>
            <a:ext cx="2253049" cy="6244257"/>
          </a:xfrm>
        </p:spPr>
        <p:txBody>
          <a:bodyPr/>
          <a:lstStyle>
            <a:lvl1pPr>
              <a:defRPr sz="584"/>
            </a:lvl1pPr>
            <a:lvl2pPr>
              <a:spcBef>
                <a:spcPts val="0"/>
              </a:spcBef>
              <a:defRPr sz="877"/>
            </a:lvl2pPr>
            <a:lvl3pPr>
              <a:spcBef>
                <a:spcPts val="0"/>
              </a:spcBef>
              <a:defRPr sz="730"/>
            </a:lvl3pPr>
            <a:lvl4pPr>
              <a:defRPr sz="584"/>
            </a:lvl4pPr>
            <a:lvl5pPr>
              <a:defRPr sz="58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86540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GSA_Pursui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900326313"/>
              </p:ext>
            </p:extLst>
          </p:nvPr>
        </p:nvGraphicFramePr>
        <p:xfrm>
          <a:off x="1666" y="1646"/>
          <a:ext cx="1663" cy="1640"/>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666" y="1646"/>
                        <a:ext cx="1663" cy="1640"/>
                      </a:xfrm>
                      <a:prstGeom prst="rect">
                        <a:avLst/>
                      </a:prstGeom>
                    </p:spPr>
                  </p:pic>
                </p:oleObj>
              </mc:Fallback>
            </mc:AlternateContent>
          </a:graphicData>
        </a:graphic>
      </p:graphicFrame>
      <p:sp>
        <p:nvSpPr>
          <p:cNvPr id="24" name="Text Placeholder 13">
            <a:extLst>
              <a:ext uri="{FF2B5EF4-FFF2-40B4-BE49-F238E27FC236}">
                <a16:creationId xmlns:a16="http://schemas.microsoft.com/office/drawing/2014/main" id="{85BAF275-CDCB-4755-9E59-9385773F2734}"/>
              </a:ext>
            </a:extLst>
          </p:cNvPr>
          <p:cNvSpPr>
            <a:spLocks noGrp="1"/>
          </p:cNvSpPr>
          <p:nvPr>
            <p:ph type="body" sz="quarter" idx="12" hasCustomPrompt="1"/>
          </p:nvPr>
        </p:nvSpPr>
        <p:spPr>
          <a:xfrm>
            <a:off x="565481" y="540535"/>
            <a:ext cx="7039009" cy="315222"/>
          </a:xfrm>
        </p:spPr>
        <p:txBody>
          <a:bodyPr anchor="ctr">
            <a:noAutofit/>
          </a:bodyPr>
          <a:lstStyle>
            <a:lvl1pPr marL="0" indent="0" rtl="0">
              <a:buFont typeface="Arial" panose="020B0604020202020204" pitchFamily="34" charset="0"/>
              <a:buNone/>
              <a:defRPr sz="1654" b="1"/>
            </a:lvl1pPr>
            <a:lvl2pPr marL="585823" indent="-195275">
              <a:buFont typeface="Arial" panose="020B0604020202020204" pitchFamily="34" charset="0"/>
              <a:buChar char="•"/>
              <a:defRPr sz="1447"/>
            </a:lvl2pPr>
            <a:lvl3pPr marL="976371" indent="-195275">
              <a:buFont typeface="Arial" panose="020B0604020202020204" pitchFamily="34" charset="0"/>
              <a:buChar char="•"/>
              <a:defRPr sz="1447"/>
            </a:lvl3pPr>
            <a:lvl4pPr marL="1366919" indent="-195275">
              <a:buFont typeface="Arial" panose="020B0604020202020204" pitchFamily="34" charset="0"/>
              <a:buChar char="•"/>
              <a:defRPr sz="1447"/>
            </a:lvl4pPr>
            <a:lvl5pPr marL="1757468" indent="-195275">
              <a:buFont typeface="Arial" panose="020B0604020202020204" pitchFamily="34" charset="0"/>
              <a:buChar char="•"/>
              <a:defRPr sz="1447"/>
            </a:lvl5pPr>
          </a:lstStyle>
          <a:p>
            <a:pPr lvl="0"/>
            <a:r>
              <a:rPr lang="en-US" noProof="0"/>
              <a:t>Edit Master text styles</a:t>
            </a:r>
          </a:p>
        </p:txBody>
      </p:sp>
      <p:sp>
        <p:nvSpPr>
          <p:cNvPr id="25" name="Text Placeholder 13">
            <a:extLst>
              <a:ext uri="{FF2B5EF4-FFF2-40B4-BE49-F238E27FC236}">
                <a16:creationId xmlns:a16="http://schemas.microsoft.com/office/drawing/2014/main" id="{D0731D88-E770-4416-A91A-FEC5F300F055}"/>
              </a:ext>
            </a:extLst>
          </p:cNvPr>
          <p:cNvSpPr>
            <a:spLocks noGrp="1"/>
          </p:cNvSpPr>
          <p:nvPr>
            <p:ph type="body" sz="quarter" idx="13" hasCustomPrompt="1"/>
          </p:nvPr>
        </p:nvSpPr>
        <p:spPr>
          <a:xfrm>
            <a:off x="586649" y="4304089"/>
            <a:ext cx="3386677" cy="6060504"/>
          </a:xfrm>
        </p:spPr>
        <p:txBody>
          <a:bodyPr tIns="0">
            <a:normAutofit/>
          </a:bodyPr>
          <a:lstStyle>
            <a:lvl1pPr marL="177158" indent="-177158" algn="l" rtl="0">
              <a:spcAft>
                <a:spcPts val="620"/>
              </a:spcAft>
              <a:buFont typeface="Arial" panose="020B0604020202020204" pitchFamily="34" charset="0"/>
              <a:buChar char="•"/>
              <a:defRPr sz="1033" b="0">
                <a:latin typeface="EYInterstate Light" panose="02000506000000020004" pitchFamily="2" charset="0"/>
              </a:defRPr>
            </a:lvl1pPr>
            <a:lvl2pPr marL="585823" indent="-195275">
              <a:buFont typeface="Arial" panose="020B0604020202020204" pitchFamily="34" charset="0"/>
              <a:buChar char="•"/>
              <a:defRPr sz="1447"/>
            </a:lvl2pPr>
            <a:lvl3pPr marL="976371" indent="-195275">
              <a:buFont typeface="Arial" panose="020B0604020202020204" pitchFamily="34" charset="0"/>
              <a:buChar char="•"/>
              <a:defRPr sz="1447"/>
            </a:lvl3pPr>
            <a:lvl4pPr marL="1366919" indent="-195275">
              <a:buFont typeface="Arial" panose="020B0604020202020204" pitchFamily="34" charset="0"/>
              <a:buChar char="•"/>
              <a:defRPr sz="1447"/>
            </a:lvl4pPr>
            <a:lvl5pPr marL="1757468" indent="-195275">
              <a:buFont typeface="Arial" panose="020B0604020202020204" pitchFamily="34" charset="0"/>
              <a:buChar char="•"/>
              <a:defRPr sz="1447"/>
            </a:lvl5pPr>
          </a:lstStyle>
          <a:p>
            <a:pPr lvl="0"/>
            <a:r>
              <a:rPr lang="en-US" noProof="0"/>
              <a:t>Edit Master text styles</a:t>
            </a:r>
          </a:p>
        </p:txBody>
      </p:sp>
      <p:sp>
        <p:nvSpPr>
          <p:cNvPr id="27" name="Rectangle 26">
            <a:extLst>
              <a:ext uri="{FF2B5EF4-FFF2-40B4-BE49-F238E27FC236}">
                <a16:creationId xmlns:a16="http://schemas.microsoft.com/office/drawing/2014/main" id="{126A0E92-38D0-42BA-ACFF-769E957CFC0B}"/>
              </a:ext>
            </a:extLst>
          </p:cNvPr>
          <p:cNvSpPr/>
          <p:nvPr userDrawn="1"/>
        </p:nvSpPr>
        <p:spPr>
          <a:xfrm>
            <a:off x="-1" y="1462524"/>
            <a:ext cx="7920039" cy="1610179"/>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61"/>
          </a:p>
        </p:txBody>
      </p:sp>
      <p:sp>
        <p:nvSpPr>
          <p:cNvPr id="28" name="Text Placeholder 13">
            <a:extLst>
              <a:ext uri="{FF2B5EF4-FFF2-40B4-BE49-F238E27FC236}">
                <a16:creationId xmlns:a16="http://schemas.microsoft.com/office/drawing/2014/main" id="{DC90A38A-9077-4382-820B-9839552AC234}"/>
              </a:ext>
            </a:extLst>
          </p:cNvPr>
          <p:cNvSpPr>
            <a:spLocks noGrp="1"/>
          </p:cNvSpPr>
          <p:nvPr>
            <p:ph type="body" sz="quarter" idx="15" hasCustomPrompt="1"/>
          </p:nvPr>
        </p:nvSpPr>
        <p:spPr>
          <a:xfrm>
            <a:off x="4232327" y="4304089"/>
            <a:ext cx="3386677" cy="6060504"/>
          </a:xfrm>
        </p:spPr>
        <p:txBody>
          <a:bodyPr tIns="0">
            <a:normAutofit/>
          </a:bodyPr>
          <a:lstStyle>
            <a:lvl1pPr marL="177158" indent="-177158" algn="l" rtl="0">
              <a:spcAft>
                <a:spcPts val="620"/>
              </a:spcAft>
              <a:buFont typeface="Arial" panose="020B0604020202020204" pitchFamily="34" charset="0"/>
              <a:buChar char="•"/>
              <a:defRPr sz="1033" b="0">
                <a:latin typeface="EYInterstate Light" panose="02000506000000020004" pitchFamily="2" charset="0"/>
              </a:defRPr>
            </a:lvl1pPr>
            <a:lvl2pPr marL="585823" indent="-195275">
              <a:buFont typeface="Arial" panose="020B0604020202020204" pitchFamily="34" charset="0"/>
              <a:buChar char="•"/>
              <a:defRPr sz="1447"/>
            </a:lvl2pPr>
            <a:lvl3pPr marL="976371" indent="-195275">
              <a:buFont typeface="Arial" panose="020B0604020202020204" pitchFamily="34" charset="0"/>
              <a:buChar char="•"/>
              <a:defRPr sz="1447"/>
            </a:lvl3pPr>
            <a:lvl4pPr marL="1366919" indent="-195275">
              <a:buFont typeface="Arial" panose="020B0604020202020204" pitchFamily="34" charset="0"/>
              <a:buChar char="•"/>
              <a:defRPr sz="1447"/>
            </a:lvl4pPr>
            <a:lvl5pPr marL="1757468" indent="-195275">
              <a:buFont typeface="Arial" panose="020B0604020202020204" pitchFamily="34" charset="0"/>
              <a:buChar char="•"/>
              <a:defRPr sz="1447"/>
            </a:lvl5pPr>
          </a:lstStyle>
          <a:p>
            <a:pPr lvl="0"/>
            <a:r>
              <a:rPr lang="en-US" noProof="0"/>
              <a:t>Edit Master text styles</a:t>
            </a:r>
          </a:p>
        </p:txBody>
      </p:sp>
      <p:sp>
        <p:nvSpPr>
          <p:cNvPr id="29" name="Oval 28">
            <a:extLst>
              <a:ext uri="{FF2B5EF4-FFF2-40B4-BE49-F238E27FC236}">
                <a16:creationId xmlns:a16="http://schemas.microsoft.com/office/drawing/2014/main" id="{EB103CD6-CA55-42DF-8152-130B9154BE07}"/>
              </a:ext>
            </a:extLst>
          </p:cNvPr>
          <p:cNvSpPr/>
          <p:nvPr userDrawn="1"/>
        </p:nvSpPr>
        <p:spPr>
          <a:xfrm>
            <a:off x="565479" y="1647978"/>
            <a:ext cx="1106756" cy="10955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61"/>
          </a:p>
        </p:txBody>
      </p:sp>
      <p:sp>
        <p:nvSpPr>
          <p:cNvPr id="17" name="Text Placeholder 12">
            <a:extLst>
              <a:ext uri="{FF2B5EF4-FFF2-40B4-BE49-F238E27FC236}">
                <a16:creationId xmlns:a16="http://schemas.microsoft.com/office/drawing/2014/main" id="{96DD7024-4F94-4D69-A33E-C720DFF061BB}"/>
              </a:ext>
            </a:extLst>
          </p:cNvPr>
          <p:cNvSpPr txBox="1">
            <a:spLocks/>
          </p:cNvSpPr>
          <p:nvPr userDrawn="1"/>
        </p:nvSpPr>
        <p:spPr>
          <a:xfrm>
            <a:off x="1812859" y="2260784"/>
            <a:ext cx="414877" cy="143083"/>
          </a:xfrm>
          <a:prstGeom prst="rect">
            <a:avLst/>
          </a:prstGeom>
        </p:spPr>
        <p:txBody>
          <a:bodyPr vert="horz" lIns="0" tIns="47242" rIns="94485" bIns="47242" rtlCol="0" anchor="ctr">
            <a:noAutofit/>
          </a:bodyPr>
          <a:lstStyle>
            <a:lvl1pPr marR="0" lvl="0" indent="0" defTabSz="755934" fontAlgn="auto">
              <a:lnSpc>
                <a:spcPct val="100000"/>
              </a:lnSpc>
              <a:spcBef>
                <a:spcPts val="0"/>
              </a:spcBef>
              <a:spcAft>
                <a:spcPts val="300"/>
              </a:spcAft>
              <a:buClrTx/>
              <a:buSzTx/>
              <a:buFont typeface="Arial" panose="020B0604020202020204" pitchFamily="34" charset="0"/>
              <a:buNone/>
              <a:tabLst/>
              <a:defRPr kumimoji="0" sz="1000" b="0"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lvl="0"/>
            <a:r>
              <a:rPr lang="fr-FR" sz="1033" noProof="0">
                <a:solidFill>
                  <a:schemeClr val="bg1"/>
                </a:solidFill>
                <a:latin typeface="EYInterstate Light" panose="02000506000000020004" pitchFamily="2" charset="0"/>
              </a:rPr>
              <a:t>Tel:</a:t>
            </a:r>
          </a:p>
        </p:txBody>
      </p:sp>
      <p:sp>
        <p:nvSpPr>
          <p:cNvPr id="34" name="Text Placeholder 30">
            <a:extLst>
              <a:ext uri="{FF2B5EF4-FFF2-40B4-BE49-F238E27FC236}">
                <a16:creationId xmlns:a16="http://schemas.microsoft.com/office/drawing/2014/main" id="{9AE755D3-5B9B-4C13-9C35-7D5C4BDA31D0}"/>
              </a:ext>
            </a:extLst>
          </p:cNvPr>
          <p:cNvSpPr>
            <a:spLocks noGrp="1"/>
          </p:cNvSpPr>
          <p:nvPr>
            <p:ph type="body" sz="quarter" idx="19" hasCustomPrompt="1"/>
          </p:nvPr>
        </p:nvSpPr>
        <p:spPr>
          <a:xfrm>
            <a:off x="2518049" y="2260784"/>
            <a:ext cx="1714279" cy="143083"/>
          </a:xfrm>
        </p:spPr>
        <p:txBody>
          <a:bodyPr anchor="ctr">
            <a:noAutofit/>
          </a:bodyPr>
          <a:lstStyle>
            <a:lvl1pPr marL="0" indent="0">
              <a:buNone/>
              <a:defRPr kumimoji="0" lang="en-US" sz="1033" b="0" i="0" u="none" strike="noStrike" kern="1200" cap="none" spc="0" normalizeH="0" baseline="0" dirty="0" smtClean="0">
                <a:ln>
                  <a:noFill/>
                </a:ln>
                <a:solidFill>
                  <a:schemeClr val="bg1"/>
                </a:solidFill>
                <a:effectLst/>
                <a:uLnTx/>
                <a:uFillTx/>
                <a:latin typeface="EYInterstate Light" panose="02000506000000020004" pitchFamily="2" charset="0"/>
                <a:ea typeface="+mn-ea"/>
                <a:cs typeface="+mn-cs"/>
              </a:defRPr>
            </a:lvl1pPr>
          </a:lstStyle>
          <a:p>
            <a:pPr marL="195275" marR="0" lvl="0" indent="-195275" algn="l" defTabSz="781096" rtl="0" eaLnBrk="1" fontAlgn="auto" latinLnBrk="0" hangingPunct="1">
              <a:lnSpc>
                <a:spcPct val="100000"/>
              </a:lnSpc>
              <a:spcBef>
                <a:spcPts val="0"/>
              </a:spcBef>
              <a:spcAft>
                <a:spcPts val="310"/>
              </a:spcAft>
              <a:buClrTx/>
              <a:buSzTx/>
              <a:tabLst/>
              <a:defRPr/>
            </a:pPr>
            <a:r>
              <a:rPr lang="en-US"/>
              <a:t>Tel</a:t>
            </a:r>
          </a:p>
        </p:txBody>
      </p:sp>
      <p:sp>
        <p:nvSpPr>
          <p:cNvPr id="35" name="Text Placeholder 30">
            <a:extLst>
              <a:ext uri="{FF2B5EF4-FFF2-40B4-BE49-F238E27FC236}">
                <a16:creationId xmlns:a16="http://schemas.microsoft.com/office/drawing/2014/main" id="{98FF43C6-FCF6-4962-893C-5DA7DC3CA80A}"/>
              </a:ext>
            </a:extLst>
          </p:cNvPr>
          <p:cNvSpPr>
            <a:spLocks noGrp="1"/>
          </p:cNvSpPr>
          <p:nvPr>
            <p:ph type="body" sz="quarter" idx="20" hasCustomPrompt="1"/>
          </p:nvPr>
        </p:nvSpPr>
        <p:spPr>
          <a:xfrm>
            <a:off x="2518049" y="2431091"/>
            <a:ext cx="1714279" cy="143083"/>
          </a:xfrm>
        </p:spPr>
        <p:txBody>
          <a:bodyPr anchor="ctr">
            <a:noAutofit/>
          </a:bodyPr>
          <a:lstStyle>
            <a:lvl1pPr marL="0" indent="0">
              <a:buNone/>
              <a:defRPr kumimoji="0" lang="en-US" sz="1033" b="0" i="0" u="none" strike="noStrike" kern="1200" cap="none" spc="0" normalizeH="0" baseline="0" dirty="0" smtClean="0">
                <a:ln>
                  <a:noFill/>
                </a:ln>
                <a:solidFill>
                  <a:schemeClr val="bg1"/>
                </a:solidFill>
                <a:effectLst/>
                <a:uLnTx/>
                <a:uFillTx/>
                <a:latin typeface="EYInterstate Light" panose="02000506000000020004" pitchFamily="2" charset="0"/>
                <a:ea typeface="+mn-ea"/>
                <a:cs typeface="+mn-cs"/>
              </a:defRPr>
            </a:lvl1pPr>
          </a:lstStyle>
          <a:p>
            <a:pPr marL="195275" marR="0" lvl="0" indent="-195275" algn="l" defTabSz="781096" rtl="0" eaLnBrk="1" fontAlgn="auto" latinLnBrk="0" hangingPunct="1">
              <a:lnSpc>
                <a:spcPct val="100000"/>
              </a:lnSpc>
              <a:spcBef>
                <a:spcPts val="0"/>
              </a:spcBef>
              <a:spcAft>
                <a:spcPts val="310"/>
              </a:spcAft>
              <a:buClrTx/>
              <a:buSzTx/>
              <a:tabLst/>
              <a:defRPr/>
            </a:pPr>
            <a:r>
              <a:rPr lang="en-US"/>
              <a:t>Mobile</a:t>
            </a:r>
          </a:p>
        </p:txBody>
      </p:sp>
      <p:sp>
        <p:nvSpPr>
          <p:cNvPr id="36" name="Text Placeholder 30">
            <a:extLst>
              <a:ext uri="{FF2B5EF4-FFF2-40B4-BE49-F238E27FC236}">
                <a16:creationId xmlns:a16="http://schemas.microsoft.com/office/drawing/2014/main" id="{CA90D111-CA4C-438D-AC8E-54DC86B68E51}"/>
              </a:ext>
            </a:extLst>
          </p:cNvPr>
          <p:cNvSpPr>
            <a:spLocks noGrp="1"/>
          </p:cNvSpPr>
          <p:nvPr>
            <p:ph type="body" sz="quarter" idx="21" hasCustomPrompt="1"/>
          </p:nvPr>
        </p:nvSpPr>
        <p:spPr>
          <a:xfrm>
            <a:off x="2518049" y="2601399"/>
            <a:ext cx="1714279" cy="143083"/>
          </a:xfrm>
        </p:spPr>
        <p:txBody>
          <a:bodyPr anchor="ctr">
            <a:noAutofit/>
          </a:bodyPr>
          <a:lstStyle>
            <a:lvl1pPr marL="0" indent="0">
              <a:buNone/>
              <a:defRPr kumimoji="0" lang="en-US" sz="1033" b="0" i="0" u="none" strike="noStrike" kern="1200" cap="none" spc="0" normalizeH="0" baseline="0" dirty="0" smtClean="0">
                <a:ln>
                  <a:noFill/>
                </a:ln>
                <a:solidFill>
                  <a:schemeClr val="bg1"/>
                </a:solidFill>
                <a:effectLst/>
                <a:uLnTx/>
                <a:uFillTx/>
                <a:latin typeface="EYInterstate Light" panose="02000506000000020004" pitchFamily="2" charset="0"/>
                <a:ea typeface="+mn-ea"/>
                <a:cs typeface="+mn-cs"/>
              </a:defRPr>
            </a:lvl1pPr>
          </a:lstStyle>
          <a:p>
            <a:pPr marL="195275" marR="0" lvl="0" indent="-195275" algn="l" defTabSz="781096" rtl="0" eaLnBrk="1" fontAlgn="auto" latinLnBrk="0" hangingPunct="1">
              <a:lnSpc>
                <a:spcPct val="100000"/>
              </a:lnSpc>
              <a:spcBef>
                <a:spcPts val="0"/>
              </a:spcBef>
              <a:spcAft>
                <a:spcPts val="310"/>
              </a:spcAft>
              <a:buClrTx/>
              <a:buSzTx/>
              <a:tabLst/>
              <a:defRPr/>
            </a:pPr>
            <a:r>
              <a:rPr lang="en-US"/>
              <a:t>Email</a:t>
            </a:r>
          </a:p>
        </p:txBody>
      </p:sp>
      <p:sp>
        <p:nvSpPr>
          <p:cNvPr id="40" name="Text Placeholder 12">
            <a:extLst>
              <a:ext uri="{FF2B5EF4-FFF2-40B4-BE49-F238E27FC236}">
                <a16:creationId xmlns:a16="http://schemas.microsoft.com/office/drawing/2014/main" id="{53AA5854-C990-4A5E-B085-1DBA3858FADC}"/>
              </a:ext>
            </a:extLst>
          </p:cNvPr>
          <p:cNvSpPr txBox="1">
            <a:spLocks/>
          </p:cNvSpPr>
          <p:nvPr userDrawn="1"/>
        </p:nvSpPr>
        <p:spPr>
          <a:xfrm>
            <a:off x="1812859" y="2431091"/>
            <a:ext cx="567144" cy="143083"/>
          </a:xfrm>
          <a:prstGeom prst="rect">
            <a:avLst/>
          </a:prstGeom>
        </p:spPr>
        <p:txBody>
          <a:bodyPr vert="horz" lIns="0" tIns="47242" rIns="94485" bIns="47242" rtlCol="0" anchor="ctr">
            <a:noAutofit/>
          </a:bodyPr>
          <a:lstStyle>
            <a:lvl1pPr marR="0" lvl="0" indent="0" defTabSz="755934" fontAlgn="auto">
              <a:lnSpc>
                <a:spcPct val="100000"/>
              </a:lnSpc>
              <a:spcBef>
                <a:spcPts val="0"/>
              </a:spcBef>
              <a:spcAft>
                <a:spcPts val="300"/>
              </a:spcAft>
              <a:buClrTx/>
              <a:buSzTx/>
              <a:buFont typeface="Arial" panose="020B0604020202020204" pitchFamily="34" charset="0"/>
              <a:buNone/>
              <a:tabLst/>
              <a:defRPr kumimoji="0" sz="1000" b="0"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lvl="0"/>
            <a:r>
              <a:rPr lang="fr-FR" sz="1033" noProof="0">
                <a:solidFill>
                  <a:schemeClr val="bg1"/>
                </a:solidFill>
                <a:latin typeface="EYInterstate Light" panose="02000506000000020004" pitchFamily="2" charset="0"/>
              </a:rPr>
              <a:t>Mobile:</a:t>
            </a:r>
          </a:p>
        </p:txBody>
      </p:sp>
      <p:sp>
        <p:nvSpPr>
          <p:cNvPr id="41" name="Text Placeholder 12">
            <a:extLst>
              <a:ext uri="{FF2B5EF4-FFF2-40B4-BE49-F238E27FC236}">
                <a16:creationId xmlns:a16="http://schemas.microsoft.com/office/drawing/2014/main" id="{1EDD4625-9F03-4BC8-97AC-CB16864A9F3B}"/>
              </a:ext>
            </a:extLst>
          </p:cNvPr>
          <p:cNvSpPr txBox="1">
            <a:spLocks/>
          </p:cNvSpPr>
          <p:nvPr userDrawn="1"/>
        </p:nvSpPr>
        <p:spPr>
          <a:xfrm>
            <a:off x="1812859" y="2601399"/>
            <a:ext cx="567144" cy="143083"/>
          </a:xfrm>
          <a:prstGeom prst="rect">
            <a:avLst/>
          </a:prstGeom>
        </p:spPr>
        <p:txBody>
          <a:bodyPr vert="horz" lIns="0" tIns="47242" rIns="94485" bIns="47242" rtlCol="0" anchor="ctr">
            <a:noAutofit/>
          </a:bodyPr>
          <a:lstStyle>
            <a:lvl1pPr marR="0" lvl="0" indent="0" defTabSz="755934" fontAlgn="auto">
              <a:lnSpc>
                <a:spcPct val="100000"/>
              </a:lnSpc>
              <a:spcBef>
                <a:spcPts val="0"/>
              </a:spcBef>
              <a:spcAft>
                <a:spcPts val="300"/>
              </a:spcAft>
              <a:buClrTx/>
              <a:buSzTx/>
              <a:buFont typeface="Arial" panose="020B0604020202020204" pitchFamily="34" charset="0"/>
              <a:buNone/>
              <a:tabLst/>
              <a:defRPr kumimoji="0" sz="1000" b="0"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lvl="0"/>
            <a:r>
              <a:rPr lang="fr-FR" sz="1033" noProof="0">
                <a:solidFill>
                  <a:schemeClr val="bg1"/>
                </a:solidFill>
                <a:latin typeface="EYInterstate Light" panose="02000506000000020004" pitchFamily="2" charset="0"/>
              </a:rPr>
              <a:t>Email:</a:t>
            </a:r>
          </a:p>
        </p:txBody>
      </p:sp>
      <p:cxnSp>
        <p:nvCxnSpPr>
          <p:cNvPr id="45" name="Straight Connector 44">
            <a:extLst>
              <a:ext uri="{FF2B5EF4-FFF2-40B4-BE49-F238E27FC236}">
                <a16:creationId xmlns:a16="http://schemas.microsoft.com/office/drawing/2014/main" id="{9036F606-98C0-4217-92C9-C6A462704250}"/>
              </a:ext>
            </a:extLst>
          </p:cNvPr>
          <p:cNvCxnSpPr/>
          <p:nvPr userDrawn="1"/>
        </p:nvCxnSpPr>
        <p:spPr>
          <a:xfrm>
            <a:off x="4290600" y="1661762"/>
            <a:ext cx="0" cy="10728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 Placeholder 30">
            <a:extLst>
              <a:ext uri="{FF2B5EF4-FFF2-40B4-BE49-F238E27FC236}">
                <a16:creationId xmlns:a16="http://schemas.microsoft.com/office/drawing/2014/main" id="{98B465A5-405B-49C8-A11D-E0D8C8D14E09}"/>
              </a:ext>
            </a:extLst>
          </p:cNvPr>
          <p:cNvSpPr>
            <a:spLocks noGrp="1"/>
          </p:cNvSpPr>
          <p:nvPr>
            <p:ph type="body" sz="quarter" idx="24" hasCustomPrompt="1"/>
          </p:nvPr>
        </p:nvSpPr>
        <p:spPr>
          <a:xfrm>
            <a:off x="4639327" y="1895408"/>
            <a:ext cx="1169199" cy="831183"/>
          </a:xfrm>
        </p:spPr>
        <p:txBody>
          <a:bodyPr tIns="0" rIns="0" bIns="0" anchor="t">
            <a:noAutofit/>
          </a:bodyPr>
          <a:lstStyle>
            <a:lvl1pPr marL="0" indent="0">
              <a:spcAft>
                <a:spcPts val="0"/>
              </a:spcAft>
              <a:buNone/>
              <a:defRPr kumimoji="0" lang="en-US" sz="1033" b="0" i="0" u="none" strike="noStrike" kern="1200" cap="none" spc="0" normalizeH="0" baseline="0" dirty="0" smtClean="0">
                <a:ln>
                  <a:noFill/>
                </a:ln>
                <a:solidFill>
                  <a:schemeClr val="bg1"/>
                </a:solidFill>
                <a:effectLst/>
                <a:uLnTx/>
                <a:uFillTx/>
                <a:latin typeface="EYInterstate Light" panose="02000506000000020004" pitchFamily="2" charset="0"/>
                <a:ea typeface="+mn-ea"/>
                <a:cs typeface="+mn-cs"/>
              </a:defRPr>
            </a:lvl1pPr>
          </a:lstStyle>
          <a:p>
            <a:pPr marL="195275" marR="0" lvl="0" indent="-195275" algn="l" defTabSz="781096" rtl="0" eaLnBrk="1" fontAlgn="auto" latinLnBrk="0" hangingPunct="1">
              <a:lnSpc>
                <a:spcPct val="100000"/>
              </a:lnSpc>
              <a:spcBef>
                <a:spcPts val="0"/>
              </a:spcBef>
              <a:spcAft>
                <a:spcPts val="310"/>
              </a:spcAft>
              <a:buClrTx/>
              <a:buSzTx/>
              <a:buFont typeface="Arial" panose="020B0604020202020204" pitchFamily="34" charset="0"/>
              <a:buChar char="•"/>
              <a:tabLst/>
              <a:defRPr/>
            </a:pPr>
            <a:r>
              <a:rPr lang="en-US"/>
              <a:t>Language</a:t>
            </a:r>
          </a:p>
          <a:p>
            <a:pPr marL="195275" marR="0" lvl="0" indent="-195275" algn="l" defTabSz="781096" rtl="0" eaLnBrk="1" fontAlgn="auto" latinLnBrk="0" hangingPunct="1">
              <a:lnSpc>
                <a:spcPct val="100000"/>
              </a:lnSpc>
              <a:spcBef>
                <a:spcPts val="0"/>
              </a:spcBef>
              <a:spcAft>
                <a:spcPts val="310"/>
              </a:spcAft>
              <a:buClrTx/>
              <a:buSzTx/>
              <a:buFont typeface="Arial" panose="020B0604020202020204" pitchFamily="34" charset="0"/>
              <a:buChar char="•"/>
              <a:tabLst/>
              <a:defRPr/>
            </a:pPr>
            <a:r>
              <a:rPr lang="en-US"/>
              <a:t>Language</a:t>
            </a:r>
          </a:p>
          <a:p>
            <a:pPr marL="195275" marR="0" lvl="0" indent="-195275" algn="l" defTabSz="781096" rtl="0" eaLnBrk="1" fontAlgn="auto" latinLnBrk="0" hangingPunct="1">
              <a:lnSpc>
                <a:spcPct val="100000"/>
              </a:lnSpc>
              <a:spcBef>
                <a:spcPts val="0"/>
              </a:spcBef>
              <a:spcAft>
                <a:spcPts val="310"/>
              </a:spcAft>
              <a:buClrTx/>
              <a:buSzTx/>
              <a:buFont typeface="Arial" panose="020B0604020202020204" pitchFamily="34" charset="0"/>
              <a:buChar char="•"/>
              <a:tabLst/>
              <a:defRPr/>
            </a:pPr>
            <a:r>
              <a:rPr lang="en-US"/>
              <a:t>Language</a:t>
            </a:r>
          </a:p>
          <a:p>
            <a:pPr marL="195275" marR="0" lvl="0" indent="-195275" algn="l" defTabSz="781096" rtl="0" eaLnBrk="1" fontAlgn="auto" latinLnBrk="0" hangingPunct="1">
              <a:lnSpc>
                <a:spcPct val="100000"/>
              </a:lnSpc>
              <a:spcBef>
                <a:spcPts val="0"/>
              </a:spcBef>
              <a:spcAft>
                <a:spcPts val="310"/>
              </a:spcAft>
              <a:buClrTx/>
              <a:buSzTx/>
              <a:buFont typeface="Arial" panose="020B0604020202020204" pitchFamily="34" charset="0"/>
              <a:buChar char="•"/>
              <a:tabLst/>
              <a:defRPr/>
            </a:pPr>
            <a:r>
              <a:rPr lang="en-US"/>
              <a:t>Language</a:t>
            </a:r>
          </a:p>
        </p:txBody>
      </p:sp>
      <p:sp>
        <p:nvSpPr>
          <p:cNvPr id="61" name="Text Placeholder 12">
            <a:extLst>
              <a:ext uri="{FF2B5EF4-FFF2-40B4-BE49-F238E27FC236}">
                <a16:creationId xmlns:a16="http://schemas.microsoft.com/office/drawing/2014/main" id="{02282930-1E64-40EE-9A44-70249BD5A6D8}"/>
              </a:ext>
            </a:extLst>
          </p:cNvPr>
          <p:cNvSpPr txBox="1">
            <a:spLocks/>
          </p:cNvSpPr>
          <p:nvPr userDrawn="1"/>
        </p:nvSpPr>
        <p:spPr>
          <a:xfrm>
            <a:off x="4639329" y="1629255"/>
            <a:ext cx="1187509" cy="186067"/>
          </a:xfrm>
          <a:prstGeom prst="rect">
            <a:avLst/>
          </a:prstGeom>
        </p:spPr>
        <p:txBody>
          <a:bodyPr vert="horz" lIns="0" tIns="47242" rIns="94485" bIns="47242" rtlCol="0" anchor="ctr">
            <a:noAutofit/>
          </a:bodyPr>
          <a:lstStyle>
            <a:lvl1pPr marL="188984" marR="0" lvl="0" indent="-188984" defTabSz="755934" fontAlgn="auto">
              <a:lnSpc>
                <a:spcPct val="100000"/>
              </a:lnSpc>
              <a:spcBef>
                <a:spcPts val="0"/>
              </a:spcBef>
              <a:spcAft>
                <a:spcPts val="300"/>
              </a:spcAft>
              <a:buClrTx/>
              <a:buSzTx/>
              <a:buFont typeface="Arial" panose="020B0604020202020204" pitchFamily="34" charset="0"/>
              <a:buNone/>
              <a:tabLst/>
              <a:defRPr kumimoji="0" sz="1050" b="1"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lvl="0"/>
            <a:r>
              <a:rPr lang="en-US" sz="1084" noProof="0">
                <a:solidFill>
                  <a:schemeClr val="bg1"/>
                </a:solidFill>
              </a:rPr>
              <a:t>Languages</a:t>
            </a:r>
          </a:p>
        </p:txBody>
      </p:sp>
      <p:sp>
        <p:nvSpPr>
          <p:cNvPr id="63" name="Text Placeholder 12">
            <a:extLst>
              <a:ext uri="{FF2B5EF4-FFF2-40B4-BE49-F238E27FC236}">
                <a16:creationId xmlns:a16="http://schemas.microsoft.com/office/drawing/2014/main" id="{25339C5C-94F2-4148-B84E-5D3D472176B3}"/>
              </a:ext>
            </a:extLst>
          </p:cNvPr>
          <p:cNvSpPr txBox="1">
            <a:spLocks/>
          </p:cNvSpPr>
          <p:nvPr userDrawn="1"/>
        </p:nvSpPr>
        <p:spPr>
          <a:xfrm>
            <a:off x="5990375" y="1629255"/>
            <a:ext cx="1660230" cy="186067"/>
          </a:xfrm>
          <a:prstGeom prst="rect">
            <a:avLst/>
          </a:prstGeom>
        </p:spPr>
        <p:txBody>
          <a:bodyPr vert="horz" lIns="0" tIns="47242" rIns="0" bIns="47242" rtlCol="0" anchor="ctr">
            <a:noAutofit/>
          </a:bodyPr>
          <a:lstStyle>
            <a:lvl1pPr marL="188984" marR="0" lvl="0" indent="-188984" defTabSz="755934" fontAlgn="auto">
              <a:lnSpc>
                <a:spcPct val="100000"/>
              </a:lnSpc>
              <a:spcBef>
                <a:spcPts val="0"/>
              </a:spcBef>
              <a:spcAft>
                <a:spcPts val="300"/>
              </a:spcAft>
              <a:buClrTx/>
              <a:buSzTx/>
              <a:buFont typeface="Arial" panose="020B0604020202020204" pitchFamily="34" charset="0"/>
              <a:buNone/>
              <a:tabLst/>
              <a:defRPr kumimoji="0" sz="1050" b="1"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lvl="0"/>
            <a:r>
              <a:rPr lang="en-US" sz="1084" noProof="0">
                <a:solidFill>
                  <a:schemeClr val="bg1"/>
                </a:solidFill>
              </a:rPr>
              <a:t>In-country experience</a:t>
            </a:r>
          </a:p>
        </p:txBody>
      </p:sp>
    </p:spTree>
    <p:extLst>
      <p:ext uri="{BB962C8B-B14F-4D97-AF65-F5344CB8AC3E}">
        <p14:creationId xmlns:p14="http://schemas.microsoft.com/office/powerpoint/2010/main" val="28776146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ingle Column Content">
    <p:spTree>
      <p:nvGrpSpPr>
        <p:cNvPr id="1" name=""/>
        <p:cNvGrpSpPr/>
        <p:nvPr/>
      </p:nvGrpSpPr>
      <p:grpSpPr>
        <a:xfrm>
          <a:off x="0" y="0"/>
          <a:ext cx="0" cy="0"/>
          <a:chOff x="0" y="0"/>
          <a:chExt cx="0" cy="0"/>
        </a:xfrm>
      </p:grpSpPr>
      <p:sp>
        <p:nvSpPr>
          <p:cNvPr id="8" name="Content Placeholder 7"/>
          <p:cNvSpPr>
            <a:spLocks noGrp="1"/>
          </p:cNvSpPr>
          <p:nvPr>
            <p:ph sz="quarter" idx="14"/>
          </p:nvPr>
        </p:nvSpPr>
        <p:spPr bwMode="gray">
          <a:xfrm>
            <a:off x="439742" y="2155673"/>
            <a:ext cx="7031152" cy="77896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bwMode="gray">
          <a:xfrm>
            <a:off x="439741" y="1037231"/>
            <a:ext cx="7029975" cy="894551"/>
          </a:xfrm>
        </p:spPr>
        <p:txBody>
          <a:bodyPr/>
          <a:lstStyle>
            <a:lvl1pPr>
              <a:lnSpc>
                <a:spcPct val="90000"/>
              </a:lnSpc>
              <a:defRPr/>
            </a:lvl1pPr>
          </a:lstStyle>
          <a:p>
            <a:r>
              <a:rPr lang="en-US"/>
              <a:t>Click to edit Master title style</a:t>
            </a:r>
            <a:endParaRPr lang="en-GB"/>
          </a:p>
        </p:txBody>
      </p:sp>
      <p:sp>
        <p:nvSpPr>
          <p:cNvPr id="5" name="Footer Placeholder 4"/>
          <p:cNvSpPr>
            <a:spLocks noGrp="1"/>
          </p:cNvSpPr>
          <p:nvPr>
            <p:ph type="ftr" sz="quarter" idx="11"/>
          </p:nvPr>
        </p:nvSpPr>
        <p:spPr bwMode="gray">
          <a:xfrm>
            <a:off x="2657259" y="10307317"/>
            <a:ext cx="4393880" cy="210483"/>
          </a:xfrm>
        </p:spPr>
        <p:txBody>
          <a:bodyPr/>
          <a:lstStyle/>
          <a:p>
            <a:r>
              <a:rPr lang="en-GB">
                <a:solidFill>
                  <a:prstClr val="black">
                    <a:tint val="75000"/>
                  </a:prstClr>
                </a:solidFill>
              </a:rPr>
              <a:t>Find an expert – OTS CVs</a:t>
            </a:r>
          </a:p>
        </p:txBody>
      </p:sp>
      <p:sp>
        <p:nvSpPr>
          <p:cNvPr id="6" name="Slide Number Placeholder 5"/>
          <p:cNvSpPr>
            <a:spLocks noGrp="1"/>
          </p:cNvSpPr>
          <p:nvPr>
            <p:ph type="sldNum" sz="quarter" idx="12"/>
          </p:nvPr>
        </p:nvSpPr>
        <p:spPr bwMode="gray">
          <a:xfrm>
            <a:off x="7120510" y="10307317"/>
            <a:ext cx="359787" cy="210483"/>
          </a:xfrm>
        </p:spPr>
        <p:txBody>
          <a:bodyPr/>
          <a:lstStyle/>
          <a:p>
            <a:fld id="{F9A56513-F998-4254-9CEB-F507EE6F374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231821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iography 2 column">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565481" y="415994"/>
            <a:ext cx="2673012" cy="178065"/>
          </a:xfrm>
          <a:prstGeom prst="rect">
            <a:avLst/>
          </a:prstGeom>
        </p:spPr>
        <p:txBody>
          <a:bodyPr/>
          <a:lstStyle/>
          <a:p>
            <a:r>
              <a:rPr lang="en-GB"/>
              <a:t>EY Private Client Services | Contents</a:t>
            </a:r>
          </a:p>
        </p:txBody>
      </p:sp>
      <p:sp>
        <p:nvSpPr>
          <p:cNvPr id="17" name="Text Placeholder 6"/>
          <p:cNvSpPr>
            <a:spLocks noGrp="1"/>
          </p:cNvSpPr>
          <p:nvPr>
            <p:ph type="body" sz="quarter" idx="13" hasCustomPrompt="1"/>
          </p:nvPr>
        </p:nvSpPr>
        <p:spPr>
          <a:xfrm>
            <a:off x="565481" y="1898316"/>
            <a:ext cx="6789078" cy="1204498"/>
          </a:xfrm>
        </p:spPr>
        <p:txBody>
          <a:bodyPr lIns="0" rIns="0" anchor="t" anchorCtr="0">
            <a:noAutofit/>
          </a:bodyPr>
          <a:lstStyle>
            <a:lvl1pPr marL="0" indent="0">
              <a:spcBef>
                <a:spcPts val="0"/>
              </a:spcBef>
              <a:buNone/>
              <a:defRPr sz="2480" b="0" spc="-31" baseline="0"/>
            </a:lvl1pPr>
            <a:lvl2pPr marL="390548" indent="0">
              <a:buNone/>
              <a:defRPr/>
            </a:lvl2pPr>
            <a:lvl3pPr marL="781096" indent="0">
              <a:buNone/>
              <a:defRPr/>
            </a:lvl3pPr>
            <a:lvl4pPr marL="1171644" indent="0">
              <a:buNone/>
              <a:defRPr/>
            </a:lvl4pPr>
            <a:lvl5pPr marL="1562194" indent="0">
              <a:buNone/>
              <a:defRPr/>
            </a:lvl5pPr>
          </a:lstStyle>
          <a:p>
            <a:pPr lvl="0"/>
            <a:r>
              <a:rPr lang="en-US"/>
              <a:t>Lorem ipsum</a:t>
            </a:r>
          </a:p>
        </p:txBody>
      </p:sp>
      <p:sp>
        <p:nvSpPr>
          <p:cNvPr id="18" name="Picture Placeholder 17"/>
          <p:cNvSpPr>
            <a:spLocks noGrp="1"/>
          </p:cNvSpPr>
          <p:nvPr>
            <p:ph type="pic" sz="quarter" idx="14" hasCustomPrompt="1"/>
          </p:nvPr>
        </p:nvSpPr>
        <p:spPr>
          <a:xfrm>
            <a:off x="571116" y="3425031"/>
            <a:ext cx="1354485" cy="1335141"/>
          </a:xfrm>
          <a:prstGeom prst="ellipse">
            <a:avLst/>
          </a:prstGeom>
          <a:solidFill>
            <a:srgbClr val="EDEDED"/>
          </a:solidFill>
          <a:ln>
            <a:noFill/>
          </a:ln>
        </p:spPr>
        <p:txBody>
          <a:bodyPr>
            <a:normAutofit/>
          </a:bodyPr>
          <a:lstStyle>
            <a:lvl1pPr marL="0" indent="0" algn="ctr">
              <a:buFontTx/>
              <a:buNone/>
              <a:defRPr sz="1654">
                <a:solidFill>
                  <a:srgbClr val="00B0F0"/>
                </a:solidFill>
              </a:defRPr>
            </a:lvl1pPr>
          </a:lstStyle>
          <a:p>
            <a:r>
              <a:rPr lang="en-GB"/>
              <a:t>Image</a:t>
            </a:r>
          </a:p>
        </p:txBody>
      </p:sp>
      <p:sp>
        <p:nvSpPr>
          <p:cNvPr id="19" name="Picture Placeholder 17"/>
          <p:cNvSpPr>
            <a:spLocks noGrp="1"/>
          </p:cNvSpPr>
          <p:nvPr>
            <p:ph type="pic" sz="quarter" idx="15" hasCustomPrompt="1"/>
          </p:nvPr>
        </p:nvSpPr>
        <p:spPr>
          <a:xfrm>
            <a:off x="4054309" y="3425031"/>
            <a:ext cx="1354485" cy="1335141"/>
          </a:xfrm>
          <a:prstGeom prst="ellipse">
            <a:avLst/>
          </a:prstGeom>
          <a:solidFill>
            <a:srgbClr val="EDEDED"/>
          </a:solidFill>
          <a:ln>
            <a:noFill/>
          </a:ln>
        </p:spPr>
        <p:txBody>
          <a:bodyPr>
            <a:normAutofit/>
          </a:bodyPr>
          <a:lstStyle>
            <a:lvl1pPr marL="0" indent="0" algn="ctr">
              <a:buFontTx/>
              <a:buNone/>
              <a:defRPr sz="1654">
                <a:solidFill>
                  <a:srgbClr val="00B0F0"/>
                </a:solidFill>
              </a:defRPr>
            </a:lvl1pPr>
          </a:lstStyle>
          <a:p>
            <a:r>
              <a:rPr lang="en-GB"/>
              <a:t>Image</a:t>
            </a:r>
          </a:p>
        </p:txBody>
      </p:sp>
      <p:sp>
        <p:nvSpPr>
          <p:cNvPr id="20" name="Text Placeholder 6"/>
          <p:cNvSpPr>
            <a:spLocks noGrp="1"/>
          </p:cNvSpPr>
          <p:nvPr>
            <p:ph type="body" sz="quarter" idx="16" hasCustomPrompt="1"/>
          </p:nvPr>
        </p:nvSpPr>
        <p:spPr>
          <a:xfrm>
            <a:off x="4054309" y="4922489"/>
            <a:ext cx="3300249" cy="281413"/>
          </a:xfrm>
        </p:spPr>
        <p:txBody>
          <a:bodyPr lIns="0" rIns="0" anchor="t" anchorCtr="0">
            <a:noAutofit/>
          </a:bodyPr>
          <a:lstStyle>
            <a:lvl1pPr marL="0" indent="0">
              <a:spcBef>
                <a:spcPts val="0"/>
              </a:spcBef>
              <a:buNone/>
              <a:defRPr sz="1706" b="1" spc="-31" baseline="0">
                <a:solidFill>
                  <a:schemeClr val="tx1"/>
                </a:solidFill>
              </a:defRPr>
            </a:lvl1pPr>
            <a:lvl2pPr marL="390548" indent="0">
              <a:buNone/>
              <a:defRPr/>
            </a:lvl2pPr>
            <a:lvl3pPr marL="781096" indent="0">
              <a:buNone/>
              <a:defRPr/>
            </a:lvl3pPr>
            <a:lvl4pPr marL="1171644" indent="0">
              <a:buNone/>
              <a:defRPr/>
            </a:lvl4pPr>
            <a:lvl5pPr marL="1562194" indent="0">
              <a:buNone/>
              <a:defRPr/>
            </a:lvl5pPr>
          </a:lstStyle>
          <a:p>
            <a:pPr lvl="0"/>
            <a:r>
              <a:rPr lang="en-US"/>
              <a:t>Name Surname lorem ipsum</a:t>
            </a:r>
          </a:p>
          <a:p>
            <a:pPr lvl="0"/>
            <a:endParaRPr lang="en-US"/>
          </a:p>
        </p:txBody>
      </p:sp>
      <p:sp>
        <p:nvSpPr>
          <p:cNvPr id="21" name="Text Placeholder 6"/>
          <p:cNvSpPr>
            <a:spLocks noGrp="1"/>
          </p:cNvSpPr>
          <p:nvPr>
            <p:ph type="body" sz="quarter" idx="17" hasCustomPrompt="1"/>
          </p:nvPr>
        </p:nvSpPr>
        <p:spPr>
          <a:xfrm>
            <a:off x="4054309" y="5156868"/>
            <a:ext cx="3300249" cy="281413"/>
          </a:xfrm>
        </p:spPr>
        <p:txBody>
          <a:bodyPr lIns="0" rIns="0" anchor="t" anchorCtr="0">
            <a:noAutofit/>
          </a:bodyPr>
          <a:lstStyle>
            <a:lvl1pPr marL="0" indent="0">
              <a:spcBef>
                <a:spcPts val="0"/>
              </a:spcBef>
              <a:buNone/>
              <a:defRPr sz="1726" b="0" spc="-31" baseline="0">
                <a:solidFill>
                  <a:schemeClr val="tx1"/>
                </a:solidFill>
              </a:defRPr>
            </a:lvl1pPr>
            <a:lvl2pPr marL="390548" indent="0">
              <a:buNone/>
              <a:defRPr/>
            </a:lvl2pPr>
            <a:lvl3pPr marL="781096" indent="0">
              <a:buNone/>
              <a:defRPr/>
            </a:lvl3pPr>
            <a:lvl4pPr marL="1171644" indent="0">
              <a:buNone/>
              <a:defRPr/>
            </a:lvl4pPr>
            <a:lvl5pPr marL="1562194" indent="0">
              <a:buNone/>
              <a:defRPr/>
            </a:lvl5pPr>
          </a:lstStyle>
          <a:p>
            <a:pPr lvl="0"/>
            <a:r>
              <a:rPr lang="en-US"/>
              <a:t>Job Title lorem ipsum dolor</a:t>
            </a:r>
          </a:p>
          <a:p>
            <a:pPr lvl="0"/>
            <a:endParaRPr lang="en-US"/>
          </a:p>
        </p:txBody>
      </p:sp>
      <p:sp>
        <p:nvSpPr>
          <p:cNvPr id="22" name="Text Placeholder 6"/>
          <p:cNvSpPr>
            <a:spLocks noGrp="1"/>
          </p:cNvSpPr>
          <p:nvPr>
            <p:ph type="body" sz="quarter" idx="18" hasCustomPrompt="1"/>
          </p:nvPr>
        </p:nvSpPr>
        <p:spPr>
          <a:xfrm>
            <a:off x="4054309" y="5576747"/>
            <a:ext cx="3300249" cy="590296"/>
          </a:xfrm>
        </p:spPr>
        <p:txBody>
          <a:bodyPr lIns="0" rIns="0" anchor="t" anchorCtr="0">
            <a:noAutofit/>
          </a:bodyPr>
          <a:lstStyle>
            <a:lvl1pPr marL="0" indent="0">
              <a:lnSpc>
                <a:spcPct val="100000"/>
              </a:lnSpc>
              <a:spcBef>
                <a:spcPts val="0"/>
              </a:spcBef>
              <a:buNone/>
              <a:defRPr sz="1002" b="0" spc="-31" baseline="0">
                <a:solidFill>
                  <a:schemeClr val="tx1"/>
                </a:solidFill>
              </a:defRPr>
            </a:lvl1pPr>
            <a:lvl2pPr marL="390548" indent="0">
              <a:buNone/>
              <a:defRPr/>
            </a:lvl2pPr>
            <a:lvl3pPr marL="781096" indent="0">
              <a:buNone/>
              <a:defRPr/>
            </a:lvl3pPr>
            <a:lvl4pPr marL="1171644" indent="0">
              <a:buNone/>
              <a:defRPr/>
            </a:lvl4pPr>
            <a:lvl5pPr marL="1562194" indent="0">
              <a:buNone/>
              <a:defRPr/>
            </a:lvl5pPr>
          </a:lstStyle>
          <a:p>
            <a:pPr lvl="0"/>
            <a:r>
              <a:rPr lang="en-US"/>
              <a:t>Tel: 0000 0000000</a:t>
            </a:r>
          </a:p>
          <a:p>
            <a:pPr lvl="0"/>
            <a:r>
              <a:rPr lang="en-US"/>
              <a:t>Mobile: 000 000 000</a:t>
            </a:r>
          </a:p>
          <a:p>
            <a:pPr lvl="0"/>
            <a:r>
              <a:rPr lang="en-US"/>
              <a:t>Email: namesurnameloremipsum@ey.com</a:t>
            </a:r>
          </a:p>
          <a:p>
            <a:pPr lvl="0"/>
            <a:endParaRPr lang="en-US"/>
          </a:p>
        </p:txBody>
      </p:sp>
      <p:sp>
        <p:nvSpPr>
          <p:cNvPr id="23" name="Text Placeholder 6"/>
          <p:cNvSpPr>
            <a:spLocks noGrp="1"/>
          </p:cNvSpPr>
          <p:nvPr>
            <p:ph type="body" sz="quarter" idx="19" hasCustomPrompt="1"/>
          </p:nvPr>
        </p:nvSpPr>
        <p:spPr>
          <a:xfrm>
            <a:off x="565479" y="4922489"/>
            <a:ext cx="3300249" cy="281413"/>
          </a:xfrm>
        </p:spPr>
        <p:txBody>
          <a:bodyPr lIns="0" rIns="0" anchor="t" anchorCtr="0">
            <a:noAutofit/>
          </a:bodyPr>
          <a:lstStyle>
            <a:lvl1pPr marL="0" indent="0">
              <a:spcBef>
                <a:spcPts val="0"/>
              </a:spcBef>
              <a:buNone/>
              <a:defRPr sz="1706" b="1" spc="-31" baseline="0">
                <a:solidFill>
                  <a:schemeClr val="tx1"/>
                </a:solidFill>
              </a:defRPr>
            </a:lvl1pPr>
            <a:lvl2pPr marL="390548" indent="0">
              <a:buNone/>
              <a:defRPr/>
            </a:lvl2pPr>
            <a:lvl3pPr marL="781096" indent="0">
              <a:buNone/>
              <a:defRPr/>
            </a:lvl3pPr>
            <a:lvl4pPr marL="1171644" indent="0">
              <a:buNone/>
              <a:defRPr/>
            </a:lvl4pPr>
            <a:lvl5pPr marL="1562194" indent="0">
              <a:buNone/>
              <a:defRPr/>
            </a:lvl5pPr>
          </a:lstStyle>
          <a:p>
            <a:pPr lvl="0"/>
            <a:r>
              <a:rPr lang="en-US"/>
              <a:t>Name Surname lorem ipsum</a:t>
            </a:r>
          </a:p>
          <a:p>
            <a:pPr lvl="0"/>
            <a:endParaRPr lang="en-US"/>
          </a:p>
        </p:txBody>
      </p:sp>
      <p:sp>
        <p:nvSpPr>
          <p:cNvPr id="24" name="Text Placeholder 6"/>
          <p:cNvSpPr>
            <a:spLocks noGrp="1"/>
          </p:cNvSpPr>
          <p:nvPr>
            <p:ph type="body" sz="quarter" idx="20" hasCustomPrompt="1"/>
          </p:nvPr>
        </p:nvSpPr>
        <p:spPr>
          <a:xfrm>
            <a:off x="565479" y="5156868"/>
            <a:ext cx="3300249" cy="281413"/>
          </a:xfrm>
        </p:spPr>
        <p:txBody>
          <a:bodyPr lIns="0" rIns="0" anchor="t" anchorCtr="0">
            <a:noAutofit/>
          </a:bodyPr>
          <a:lstStyle>
            <a:lvl1pPr marL="0" indent="0">
              <a:spcBef>
                <a:spcPts val="0"/>
              </a:spcBef>
              <a:buNone/>
              <a:defRPr sz="1726" b="0" spc="-31" baseline="0">
                <a:solidFill>
                  <a:schemeClr val="tx1"/>
                </a:solidFill>
              </a:defRPr>
            </a:lvl1pPr>
            <a:lvl2pPr marL="390548" indent="0">
              <a:buNone/>
              <a:defRPr/>
            </a:lvl2pPr>
            <a:lvl3pPr marL="781096" indent="0">
              <a:buNone/>
              <a:defRPr/>
            </a:lvl3pPr>
            <a:lvl4pPr marL="1171644" indent="0">
              <a:buNone/>
              <a:defRPr/>
            </a:lvl4pPr>
            <a:lvl5pPr marL="1562194" indent="0">
              <a:buNone/>
              <a:defRPr/>
            </a:lvl5pPr>
          </a:lstStyle>
          <a:p>
            <a:pPr lvl="0"/>
            <a:r>
              <a:rPr lang="en-US"/>
              <a:t>Job Title lorem ipsum dolor</a:t>
            </a:r>
          </a:p>
          <a:p>
            <a:pPr lvl="0"/>
            <a:endParaRPr lang="en-US"/>
          </a:p>
        </p:txBody>
      </p:sp>
      <p:sp>
        <p:nvSpPr>
          <p:cNvPr id="25" name="Text Placeholder 6"/>
          <p:cNvSpPr>
            <a:spLocks noGrp="1"/>
          </p:cNvSpPr>
          <p:nvPr>
            <p:ph type="body" sz="quarter" idx="21" hasCustomPrompt="1"/>
          </p:nvPr>
        </p:nvSpPr>
        <p:spPr>
          <a:xfrm>
            <a:off x="565479" y="5576747"/>
            <a:ext cx="3300249" cy="590296"/>
          </a:xfrm>
        </p:spPr>
        <p:txBody>
          <a:bodyPr lIns="0" rIns="0" anchor="t" anchorCtr="0">
            <a:noAutofit/>
          </a:bodyPr>
          <a:lstStyle>
            <a:lvl1pPr marL="0" indent="0">
              <a:lnSpc>
                <a:spcPct val="100000"/>
              </a:lnSpc>
              <a:spcBef>
                <a:spcPts val="0"/>
              </a:spcBef>
              <a:buNone/>
              <a:defRPr sz="1002" b="0" spc="-31" baseline="0">
                <a:solidFill>
                  <a:schemeClr val="tx1"/>
                </a:solidFill>
              </a:defRPr>
            </a:lvl1pPr>
            <a:lvl2pPr marL="390548" indent="0">
              <a:buNone/>
              <a:defRPr/>
            </a:lvl2pPr>
            <a:lvl3pPr marL="781096" indent="0">
              <a:buNone/>
              <a:defRPr/>
            </a:lvl3pPr>
            <a:lvl4pPr marL="1171644" indent="0">
              <a:buNone/>
              <a:defRPr/>
            </a:lvl4pPr>
            <a:lvl5pPr marL="1562194" indent="0">
              <a:buNone/>
              <a:defRPr/>
            </a:lvl5pPr>
          </a:lstStyle>
          <a:p>
            <a:pPr lvl="0"/>
            <a:r>
              <a:rPr lang="en-US"/>
              <a:t>Tel: 0000 0000000</a:t>
            </a:r>
          </a:p>
          <a:p>
            <a:pPr lvl="0"/>
            <a:r>
              <a:rPr lang="en-US"/>
              <a:t>Mobile: 000 000 000</a:t>
            </a:r>
          </a:p>
          <a:p>
            <a:pPr lvl="0"/>
            <a:r>
              <a:rPr lang="en-US"/>
              <a:t>Email: namesurnameloremipsum@ey.com</a:t>
            </a:r>
          </a:p>
          <a:p>
            <a:pPr lvl="0"/>
            <a:endParaRPr lang="en-US"/>
          </a:p>
        </p:txBody>
      </p:sp>
      <p:sp>
        <p:nvSpPr>
          <p:cNvPr id="26" name="Content Placeholder 2"/>
          <p:cNvSpPr>
            <a:spLocks noGrp="1"/>
          </p:cNvSpPr>
          <p:nvPr>
            <p:ph idx="1" hasCustomPrompt="1"/>
          </p:nvPr>
        </p:nvSpPr>
        <p:spPr>
          <a:xfrm>
            <a:off x="4054309" y="6808699"/>
            <a:ext cx="3300250" cy="3703287"/>
          </a:xfrm>
        </p:spPr>
        <p:txBody>
          <a:bodyPr bIns="0" numCol="1" spcCol="180000">
            <a:noAutofit/>
          </a:bodyPr>
          <a:lstStyle>
            <a:lvl1pPr marL="0" indent="0">
              <a:lnSpc>
                <a:spcPct val="110000"/>
              </a:lnSpc>
              <a:spcBef>
                <a:spcPts val="0"/>
              </a:spcBef>
              <a:buFont typeface="Arial" panose="020B0604020202020204" pitchFamily="34" charset="0"/>
              <a:buNone/>
              <a:defRPr sz="929"/>
            </a:lvl1pPr>
            <a:lvl2pPr marL="390548" indent="0">
              <a:buFont typeface="Arial" panose="020B0604020202020204" pitchFamily="34" charset="0"/>
              <a:buNone/>
              <a:defRPr sz="1654"/>
            </a:lvl2pPr>
            <a:lvl3pPr marL="781096" indent="0">
              <a:buFont typeface="Arial" panose="020B0604020202020204" pitchFamily="34" charset="0"/>
              <a:buNone/>
              <a:defRPr sz="1447"/>
            </a:lvl3pPr>
            <a:lvl4pPr marL="1171644" indent="0">
              <a:buFont typeface="Arial" panose="020B0604020202020204" pitchFamily="34" charset="0"/>
              <a:buNone/>
              <a:defRPr sz="1239"/>
            </a:lvl4pPr>
            <a:lvl5pPr marL="1562194" indent="0">
              <a:buFont typeface="Arial" panose="020B0604020202020204" pitchFamily="34" charset="0"/>
              <a:buNone/>
              <a:defRPr sz="1239"/>
            </a:lvl5pPr>
          </a:lstStyle>
          <a:p>
            <a:pPr lvl="0"/>
            <a:r>
              <a:rPr lang="en-GB"/>
              <a:t>Lorem ipsum</a:t>
            </a:r>
            <a:endParaRPr lang="en-US"/>
          </a:p>
        </p:txBody>
      </p:sp>
      <p:sp>
        <p:nvSpPr>
          <p:cNvPr id="30" name="Content Placeholder 2"/>
          <p:cNvSpPr>
            <a:spLocks noGrp="1"/>
          </p:cNvSpPr>
          <p:nvPr>
            <p:ph idx="22" hasCustomPrompt="1"/>
          </p:nvPr>
        </p:nvSpPr>
        <p:spPr>
          <a:xfrm>
            <a:off x="564764" y="6808699"/>
            <a:ext cx="3300250" cy="3703287"/>
          </a:xfrm>
        </p:spPr>
        <p:txBody>
          <a:bodyPr bIns="0" numCol="1" spcCol="180000">
            <a:noAutofit/>
          </a:bodyPr>
          <a:lstStyle>
            <a:lvl1pPr marL="0" indent="0">
              <a:lnSpc>
                <a:spcPct val="110000"/>
              </a:lnSpc>
              <a:spcBef>
                <a:spcPts val="0"/>
              </a:spcBef>
              <a:buFont typeface="Arial" panose="020B0604020202020204" pitchFamily="34" charset="0"/>
              <a:buNone/>
              <a:defRPr sz="929"/>
            </a:lvl1pPr>
            <a:lvl2pPr marL="390548" indent="0">
              <a:buFont typeface="Arial" panose="020B0604020202020204" pitchFamily="34" charset="0"/>
              <a:buNone/>
              <a:defRPr sz="1654"/>
            </a:lvl2pPr>
            <a:lvl3pPr marL="781096" indent="0">
              <a:buFont typeface="Arial" panose="020B0604020202020204" pitchFamily="34" charset="0"/>
              <a:buNone/>
              <a:defRPr sz="1447"/>
            </a:lvl3pPr>
            <a:lvl4pPr marL="1171644" indent="0">
              <a:buFont typeface="Arial" panose="020B0604020202020204" pitchFamily="34" charset="0"/>
              <a:buNone/>
              <a:defRPr sz="1239"/>
            </a:lvl4pPr>
            <a:lvl5pPr marL="1562194" indent="0">
              <a:buFont typeface="Arial" panose="020B0604020202020204" pitchFamily="34" charset="0"/>
              <a:buNone/>
              <a:defRPr sz="1239"/>
            </a:lvl5pPr>
          </a:lstStyle>
          <a:p>
            <a:pPr lvl="0"/>
            <a:r>
              <a:rPr lang="en-GB"/>
              <a:t>Lorem ipsum</a:t>
            </a:r>
            <a:endParaRPr lang="en-US"/>
          </a:p>
        </p:txBody>
      </p:sp>
    </p:spTree>
    <p:extLst>
      <p:ext uri="{BB962C8B-B14F-4D97-AF65-F5344CB8AC3E}">
        <p14:creationId xmlns:p14="http://schemas.microsoft.com/office/powerpoint/2010/main" val="21198914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GSA_Pursui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900326313"/>
              </p:ext>
            </p:extLst>
          </p:nvPr>
        </p:nvGraphicFramePr>
        <p:xfrm>
          <a:off x="1666" y="1646"/>
          <a:ext cx="1663" cy="1640"/>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666" y="1646"/>
                        <a:ext cx="1663" cy="1640"/>
                      </a:xfrm>
                      <a:prstGeom prst="rect">
                        <a:avLst/>
                      </a:prstGeom>
                    </p:spPr>
                  </p:pic>
                </p:oleObj>
              </mc:Fallback>
            </mc:AlternateContent>
          </a:graphicData>
        </a:graphic>
      </p:graphicFrame>
      <p:sp>
        <p:nvSpPr>
          <p:cNvPr id="24" name="Text Placeholder 13">
            <a:extLst>
              <a:ext uri="{FF2B5EF4-FFF2-40B4-BE49-F238E27FC236}">
                <a16:creationId xmlns:a16="http://schemas.microsoft.com/office/drawing/2014/main" id="{85BAF275-CDCB-4755-9E59-9385773F2734}"/>
              </a:ext>
            </a:extLst>
          </p:cNvPr>
          <p:cNvSpPr>
            <a:spLocks noGrp="1"/>
          </p:cNvSpPr>
          <p:nvPr>
            <p:ph type="body" sz="quarter" idx="12" hasCustomPrompt="1"/>
          </p:nvPr>
        </p:nvSpPr>
        <p:spPr>
          <a:xfrm>
            <a:off x="573344" y="1266863"/>
            <a:ext cx="7039009" cy="315222"/>
          </a:xfrm>
        </p:spPr>
        <p:txBody>
          <a:bodyPr anchor="ctr">
            <a:noAutofit/>
          </a:bodyPr>
          <a:lstStyle>
            <a:lvl1pPr marL="0" indent="0" rtl="0">
              <a:buFont typeface="Arial" panose="020B0604020202020204" pitchFamily="34" charset="0"/>
              <a:buNone/>
              <a:defRPr sz="1447" b="1"/>
            </a:lvl1pPr>
            <a:lvl2pPr marL="585823" indent="-195275">
              <a:buFont typeface="Arial" panose="020B0604020202020204" pitchFamily="34" charset="0"/>
              <a:buChar char="•"/>
              <a:defRPr sz="1447"/>
            </a:lvl2pPr>
            <a:lvl3pPr marL="976371" indent="-195275">
              <a:buFont typeface="Arial" panose="020B0604020202020204" pitchFamily="34" charset="0"/>
              <a:buChar char="•"/>
              <a:defRPr sz="1447"/>
            </a:lvl3pPr>
            <a:lvl4pPr marL="1366919" indent="-195275">
              <a:buFont typeface="Arial" panose="020B0604020202020204" pitchFamily="34" charset="0"/>
              <a:buChar char="•"/>
              <a:defRPr sz="1447"/>
            </a:lvl4pPr>
            <a:lvl5pPr marL="1757468" indent="-195275">
              <a:buFont typeface="Arial" panose="020B0604020202020204" pitchFamily="34" charset="0"/>
              <a:buChar char="•"/>
              <a:defRPr sz="1447"/>
            </a:lvl5pPr>
          </a:lstStyle>
          <a:p>
            <a:pPr lvl="0"/>
            <a:r>
              <a:rPr lang="en-US" noProof="0"/>
              <a:t>Edit Master text styles</a:t>
            </a:r>
          </a:p>
        </p:txBody>
      </p:sp>
      <p:sp>
        <p:nvSpPr>
          <p:cNvPr id="25" name="Text Placeholder 13">
            <a:extLst>
              <a:ext uri="{FF2B5EF4-FFF2-40B4-BE49-F238E27FC236}">
                <a16:creationId xmlns:a16="http://schemas.microsoft.com/office/drawing/2014/main" id="{D0731D88-E770-4416-A91A-FEC5F300F055}"/>
              </a:ext>
            </a:extLst>
          </p:cNvPr>
          <p:cNvSpPr>
            <a:spLocks noGrp="1"/>
          </p:cNvSpPr>
          <p:nvPr>
            <p:ph type="body" sz="quarter" idx="13" hasCustomPrompt="1"/>
          </p:nvPr>
        </p:nvSpPr>
        <p:spPr>
          <a:xfrm>
            <a:off x="586649" y="4304089"/>
            <a:ext cx="3386677" cy="6060504"/>
          </a:xfrm>
        </p:spPr>
        <p:txBody>
          <a:bodyPr tIns="0">
            <a:normAutofit/>
          </a:bodyPr>
          <a:lstStyle>
            <a:lvl1pPr marL="177158" indent="-177158" algn="l" rtl="0">
              <a:spcAft>
                <a:spcPts val="620"/>
              </a:spcAft>
              <a:buFont typeface="Arial" panose="020B0604020202020204" pitchFamily="34" charset="0"/>
              <a:buChar char="•"/>
              <a:defRPr sz="1033" b="0">
                <a:latin typeface="EYInterstate Light" panose="02000506000000020004" pitchFamily="2" charset="0"/>
              </a:defRPr>
            </a:lvl1pPr>
            <a:lvl2pPr marL="585823" indent="-195275">
              <a:buFont typeface="Arial" panose="020B0604020202020204" pitchFamily="34" charset="0"/>
              <a:buChar char="•"/>
              <a:defRPr sz="1447"/>
            </a:lvl2pPr>
            <a:lvl3pPr marL="976371" indent="-195275">
              <a:buFont typeface="Arial" panose="020B0604020202020204" pitchFamily="34" charset="0"/>
              <a:buChar char="•"/>
              <a:defRPr sz="1447"/>
            </a:lvl3pPr>
            <a:lvl4pPr marL="1366919" indent="-195275">
              <a:buFont typeface="Arial" panose="020B0604020202020204" pitchFamily="34" charset="0"/>
              <a:buChar char="•"/>
              <a:defRPr sz="1447"/>
            </a:lvl4pPr>
            <a:lvl5pPr marL="1757468" indent="-195275">
              <a:buFont typeface="Arial" panose="020B0604020202020204" pitchFamily="34" charset="0"/>
              <a:buChar char="•"/>
              <a:defRPr sz="1447"/>
            </a:lvl5pPr>
          </a:lstStyle>
          <a:p>
            <a:pPr lvl="0"/>
            <a:r>
              <a:rPr lang="en-US" noProof="0"/>
              <a:t>Edit Master text styles</a:t>
            </a:r>
          </a:p>
        </p:txBody>
      </p:sp>
      <p:sp>
        <p:nvSpPr>
          <p:cNvPr id="27" name="Rectangle 26">
            <a:extLst>
              <a:ext uri="{FF2B5EF4-FFF2-40B4-BE49-F238E27FC236}">
                <a16:creationId xmlns:a16="http://schemas.microsoft.com/office/drawing/2014/main" id="{126A0E92-38D0-42BA-ACFF-769E957CFC0B}"/>
              </a:ext>
            </a:extLst>
          </p:cNvPr>
          <p:cNvSpPr/>
          <p:nvPr userDrawn="1"/>
        </p:nvSpPr>
        <p:spPr>
          <a:xfrm>
            <a:off x="-1" y="1793352"/>
            <a:ext cx="7920039" cy="1339681"/>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61"/>
          </a:p>
        </p:txBody>
      </p:sp>
      <p:sp>
        <p:nvSpPr>
          <p:cNvPr id="28" name="Text Placeholder 13">
            <a:extLst>
              <a:ext uri="{FF2B5EF4-FFF2-40B4-BE49-F238E27FC236}">
                <a16:creationId xmlns:a16="http://schemas.microsoft.com/office/drawing/2014/main" id="{DC90A38A-9077-4382-820B-9839552AC234}"/>
              </a:ext>
            </a:extLst>
          </p:cNvPr>
          <p:cNvSpPr>
            <a:spLocks noGrp="1"/>
          </p:cNvSpPr>
          <p:nvPr>
            <p:ph type="body" sz="quarter" idx="15" hasCustomPrompt="1"/>
          </p:nvPr>
        </p:nvSpPr>
        <p:spPr>
          <a:xfrm>
            <a:off x="4232327" y="4304089"/>
            <a:ext cx="3386677" cy="6060504"/>
          </a:xfrm>
        </p:spPr>
        <p:txBody>
          <a:bodyPr tIns="0">
            <a:normAutofit/>
          </a:bodyPr>
          <a:lstStyle>
            <a:lvl1pPr marL="177158" indent="-177158" algn="l" rtl="0">
              <a:spcAft>
                <a:spcPts val="620"/>
              </a:spcAft>
              <a:buFont typeface="Arial" panose="020B0604020202020204" pitchFamily="34" charset="0"/>
              <a:buChar char="•"/>
              <a:defRPr sz="1033" b="0">
                <a:latin typeface="EYInterstate Light" panose="02000506000000020004" pitchFamily="2" charset="0"/>
              </a:defRPr>
            </a:lvl1pPr>
            <a:lvl2pPr marL="585823" indent="-195275">
              <a:buFont typeface="Arial" panose="020B0604020202020204" pitchFamily="34" charset="0"/>
              <a:buChar char="•"/>
              <a:defRPr sz="1447"/>
            </a:lvl2pPr>
            <a:lvl3pPr marL="976371" indent="-195275">
              <a:buFont typeface="Arial" panose="020B0604020202020204" pitchFamily="34" charset="0"/>
              <a:buChar char="•"/>
              <a:defRPr sz="1447"/>
            </a:lvl3pPr>
            <a:lvl4pPr marL="1366919" indent="-195275">
              <a:buFont typeface="Arial" panose="020B0604020202020204" pitchFamily="34" charset="0"/>
              <a:buChar char="•"/>
              <a:defRPr sz="1447"/>
            </a:lvl4pPr>
            <a:lvl5pPr marL="1757468" indent="-195275">
              <a:buFont typeface="Arial" panose="020B0604020202020204" pitchFamily="34" charset="0"/>
              <a:buChar char="•"/>
              <a:defRPr sz="1447"/>
            </a:lvl5pPr>
          </a:lstStyle>
          <a:p>
            <a:pPr lvl="0"/>
            <a:r>
              <a:rPr lang="en-US" noProof="0"/>
              <a:t>Edit Master text styles</a:t>
            </a:r>
          </a:p>
        </p:txBody>
      </p:sp>
      <p:sp>
        <p:nvSpPr>
          <p:cNvPr id="29" name="Oval 28">
            <a:extLst>
              <a:ext uri="{FF2B5EF4-FFF2-40B4-BE49-F238E27FC236}">
                <a16:creationId xmlns:a16="http://schemas.microsoft.com/office/drawing/2014/main" id="{EB103CD6-CA55-42DF-8152-130B9154BE07}"/>
              </a:ext>
            </a:extLst>
          </p:cNvPr>
          <p:cNvSpPr/>
          <p:nvPr userDrawn="1"/>
        </p:nvSpPr>
        <p:spPr>
          <a:xfrm>
            <a:off x="565479" y="1931544"/>
            <a:ext cx="1106756" cy="10955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61"/>
          </a:p>
        </p:txBody>
      </p:sp>
      <p:sp>
        <p:nvSpPr>
          <p:cNvPr id="17" name="Text Placeholder 12">
            <a:extLst>
              <a:ext uri="{FF2B5EF4-FFF2-40B4-BE49-F238E27FC236}">
                <a16:creationId xmlns:a16="http://schemas.microsoft.com/office/drawing/2014/main" id="{96DD7024-4F94-4D69-A33E-C720DFF061BB}"/>
              </a:ext>
            </a:extLst>
          </p:cNvPr>
          <p:cNvSpPr txBox="1">
            <a:spLocks/>
          </p:cNvSpPr>
          <p:nvPr userDrawn="1"/>
        </p:nvSpPr>
        <p:spPr>
          <a:xfrm>
            <a:off x="1812859" y="2544350"/>
            <a:ext cx="414877" cy="143083"/>
          </a:xfrm>
          <a:prstGeom prst="rect">
            <a:avLst/>
          </a:prstGeom>
        </p:spPr>
        <p:txBody>
          <a:bodyPr vert="horz" lIns="0" tIns="47242" rIns="94485" bIns="47242" rtlCol="0" anchor="ctr">
            <a:noAutofit/>
          </a:bodyPr>
          <a:lstStyle>
            <a:lvl1pPr marR="0" lvl="0" indent="0" defTabSz="755934" fontAlgn="auto">
              <a:lnSpc>
                <a:spcPct val="100000"/>
              </a:lnSpc>
              <a:spcBef>
                <a:spcPts val="0"/>
              </a:spcBef>
              <a:spcAft>
                <a:spcPts val="300"/>
              </a:spcAft>
              <a:buClrTx/>
              <a:buSzTx/>
              <a:buFont typeface="Arial" panose="020B0604020202020204" pitchFamily="34" charset="0"/>
              <a:buNone/>
              <a:tabLst/>
              <a:defRPr kumimoji="0" sz="1000" b="0"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lvl="0"/>
            <a:r>
              <a:rPr lang="fr-FR" sz="1033" noProof="0">
                <a:solidFill>
                  <a:schemeClr val="bg1"/>
                </a:solidFill>
                <a:latin typeface="EYInterstate Light" panose="02000506000000020004" pitchFamily="2" charset="0"/>
              </a:rPr>
              <a:t>Tel:</a:t>
            </a:r>
          </a:p>
        </p:txBody>
      </p:sp>
      <p:sp>
        <p:nvSpPr>
          <p:cNvPr id="34" name="Text Placeholder 30">
            <a:extLst>
              <a:ext uri="{FF2B5EF4-FFF2-40B4-BE49-F238E27FC236}">
                <a16:creationId xmlns:a16="http://schemas.microsoft.com/office/drawing/2014/main" id="{9AE755D3-5B9B-4C13-9C35-7D5C4BDA31D0}"/>
              </a:ext>
            </a:extLst>
          </p:cNvPr>
          <p:cNvSpPr>
            <a:spLocks noGrp="1"/>
          </p:cNvSpPr>
          <p:nvPr>
            <p:ph type="body" sz="quarter" idx="19" hasCustomPrompt="1"/>
          </p:nvPr>
        </p:nvSpPr>
        <p:spPr>
          <a:xfrm>
            <a:off x="2518049" y="2544350"/>
            <a:ext cx="1714279" cy="143083"/>
          </a:xfrm>
        </p:spPr>
        <p:txBody>
          <a:bodyPr anchor="ctr">
            <a:noAutofit/>
          </a:bodyPr>
          <a:lstStyle>
            <a:lvl1pPr marL="0" indent="0">
              <a:buNone/>
              <a:defRPr kumimoji="0" lang="en-US" sz="1033" b="0" i="0" u="none" strike="noStrike" kern="1200" cap="none" spc="0" normalizeH="0" baseline="0" dirty="0" smtClean="0">
                <a:ln>
                  <a:noFill/>
                </a:ln>
                <a:solidFill>
                  <a:schemeClr val="bg1"/>
                </a:solidFill>
                <a:effectLst/>
                <a:uLnTx/>
                <a:uFillTx/>
                <a:latin typeface="EYInterstate Light" panose="02000506000000020004" pitchFamily="2" charset="0"/>
                <a:ea typeface="+mn-ea"/>
                <a:cs typeface="+mn-cs"/>
              </a:defRPr>
            </a:lvl1pPr>
          </a:lstStyle>
          <a:p>
            <a:pPr marL="195275" marR="0" lvl="0" indent="-195275" algn="l" defTabSz="781096" rtl="0" eaLnBrk="1" fontAlgn="auto" latinLnBrk="0" hangingPunct="1">
              <a:lnSpc>
                <a:spcPct val="100000"/>
              </a:lnSpc>
              <a:spcBef>
                <a:spcPts val="0"/>
              </a:spcBef>
              <a:spcAft>
                <a:spcPts val="310"/>
              </a:spcAft>
              <a:buClrTx/>
              <a:buSzTx/>
              <a:tabLst/>
              <a:defRPr/>
            </a:pPr>
            <a:r>
              <a:rPr lang="en-US"/>
              <a:t>Tel</a:t>
            </a:r>
          </a:p>
        </p:txBody>
      </p:sp>
      <p:sp>
        <p:nvSpPr>
          <p:cNvPr id="35" name="Text Placeholder 30">
            <a:extLst>
              <a:ext uri="{FF2B5EF4-FFF2-40B4-BE49-F238E27FC236}">
                <a16:creationId xmlns:a16="http://schemas.microsoft.com/office/drawing/2014/main" id="{98FF43C6-FCF6-4962-893C-5DA7DC3CA80A}"/>
              </a:ext>
            </a:extLst>
          </p:cNvPr>
          <p:cNvSpPr>
            <a:spLocks noGrp="1"/>
          </p:cNvSpPr>
          <p:nvPr>
            <p:ph type="body" sz="quarter" idx="20" hasCustomPrompt="1"/>
          </p:nvPr>
        </p:nvSpPr>
        <p:spPr>
          <a:xfrm>
            <a:off x="2518049" y="2714657"/>
            <a:ext cx="1714279" cy="143083"/>
          </a:xfrm>
        </p:spPr>
        <p:txBody>
          <a:bodyPr anchor="ctr">
            <a:noAutofit/>
          </a:bodyPr>
          <a:lstStyle>
            <a:lvl1pPr marL="0" indent="0">
              <a:buNone/>
              <a:defRPr kumimoji="0" lang="en-US" sz="1033" b="0" i="0" u="none" strike="noStrike" kern="1200" cap="none" spc="0" normalizeH="0" baseline="0" dirty="0" smtClean="0">
                <a:ln>
                  <a:noFill/>
                </a:ln>
                <a:solidFill>
                  <a:schemeClr val="bg1"/>
                </a:solidFill>
                <a:effectLst/>
                <a:uLnTx/>
                <a:uFillTx/>
                <a:latin typeface="EYInterstate Light" panose="02000506000000020004" pitchFamily="2" charset="0"/>
                <a:ea typeface="+mn-ea"/>
                <a:cs typeface="+mn-cs"/>
              </a:defRPr>
            </a:lvl1pPr>
          </a:lstStyle>
          <a:p>
            <a:pPr marL="195275" marR="0" lvl="0" indent="-195275" algn="l" defTabSz="781096" rtl="0" eaLnBrk="1" fontAlgn="auto" latinLnBrk="0" hangingPunct="1">
              <a:lnSpc>
                <a:spcPct val="100000"/>
              </a:lnSpc>
              <a:spcBef>
                <a:spcPts val="0"/>
              </a:spcBef>
              <a:spcAft>
                <a:spcPts val="310"/>
              </a:spcAft>
              <a:buClrTx/>
              <a:buSzTx/>
              <a:tabLst/>
              <a:defRPr/>
            </a:pPr>
            <a:r>
              <a:rPr lang="en-US"/>
              <a:t>Mobile</a:t>
            </a:r>
          </a:p>
        </p:txBody>
      </p:sp>
      <p:sp>
        <p:nvSpPr>
          <p:cNvPr id="36" name="Text Placeholder 30">
            <a:extLst>
              <a:ext uri="{FF2B5EF4-FFF2-40B4-BE49-F238E27FC236}">
                <a16:creationId xmlns:a16="http://schemas.microsoft.com/office/drawing/2014/main" id="{CA90D111-CA4C-438D-AC8E-54DC86B68E51}"/>
              </a:ext>
            </a:extLst>
          </p:cNvPr>
          <p:cNvSpPr>
            <a:spLocks noGrp="1"/>
          </p:cNvSpPr>
          <p:nvPr>
            <p:ph type="body" sz="quarter" idx="21" hasCustomPrompt="1"/>
          </p:nvPr>
        </p:nvSpPr>
        <p:spPr>
          <a:xfrm>
            <a:off x="2518049" y="2884965"/>
            <a:ext cx="1714279" cy="143083"/>
          </a:xfrm>
        </p:spPr>
        <p:txBody>
          <a:bodyPr anchor="ctr">
            <a:noAutofit/>
          </a:bodyPr>
          <a:lstStyle>
            <a:lvl1pPr marL="0" indent="0">
              <a:buNone/>
              <a:defRPr kumimoji="0" lang="en-US" sz="1033" b="0" i="0" u="none" strike="noStrike" kern="1200" cap="none" spc="0" normalizeH="0" baseline="0" dirty="0" smtClean="0">
                <a:ln>
                  <a:noFill/>
                </a:ln>
                <a:solidFill>
                  <a:schemeClr val="bg1"/>
                </a:solidFill>
                <a:effectLst/>
                <a:uLnTx/>
                <a:uFillTx/>
                <a:latin typeface="EYInterstate Light" panose="02000506000000020004" pitchFamily="2" charset="0"/>
                <a:ea typeface="+mn-ea"/>
                <a:cs typeface="+mn-cs"/>
              </a:defRPr>
            </a:lvl1pPr>
          </a:lstStyle>
          <a:p>
            <a:pPr marL="195275" marR="0" lvl="0" indent="-195275" algn="l" defTabSz="781096" rtl="0" eaLnBrk="1" fontAlgn="auto" latinLnBrk="0" hangingPunct="1">
              <a:lnSpc>
                <a:spcPct val="100000"/>
              </a:lnSpc>
              <a:spcBef>
                <a:spcPts val="0"/>
              </a:spcBef>
              <a:spcAft>
                <a:spcPts val="310"/>
              </a:spcAft>
              <a:buClrTx/>
              <a:buSzTx/>
              <a:tabLst/>
              <a:defRPr/>
            </a:pPr>
            <a:r>
              <a:rPr lang="en-US"/>
              <a:t>Email</a:t>
            </a:r>
          </a:p>
        </p:txBody>
      </p:sp>
      <p:sp>
        <p:nvSpPr>
          <p:cNvPr id="40" name="Text Placeholder 12">
            <a:extLst>
              <a:ext uri="{FF2B5EF4-FFF2-40B4-BE49-F238E27FC236}">
                <a16:creationId xmlns:a16="http://schemas.microsoft.com/office/drawing/2014/main" id="{53AA5854-C990-4A5E-B085-1DBA3858FADC}"/>
              </a:ext>
            </a:extLst>
          </p:cNvPr>
          <p:cNvSpPr txBox="1">
            <a:spLocks/>
          </p:cNvSpPr>
          <p:nvPr userDrawn="1"/>
        </p:nvSpPr>
        <p:spPr>
          <a:xfrm>
            <a:off x="1812859" y="2714657"/>
            <a:ext cx="567144" cy="143083"/>
          </a:xfrm>
          <a:prstGeom prst="rect">
            <a:avLst/>
          </a:prstGeom>
        </p:spPr>
        <p:txBody>
          <a:bodyPr vert="horz" lIns="0" tIns="47242" rIns="94485" bIns="47242" rtlCol="0" anchor="ctr">
            <a:noAutofit/>
          </a:bodyPr>
          <a:lstStyle>
            <a:lvl1pPr marR="0" lvl="0" indent="0" defTabSz="755934" fontAlgn="auto">
              <a:lnSpc>
                <a:spcPct val="100000"/>
              </a:lnSpc>
              <a:spcBef>
                <a:spcPts val="0"/>
              </a:spcBef>
              <a:spcAft>
                <a:spcPts val="300"/>
              </a:spcAft>
              <a:buClrTx/>
              <a:buSzTx/>
              <a:buFont typeface="Arial" panose="020B0604020202020204" pitchFamily="34" charset="0"/>
              <a:buNone/>
              <a:tabLst/>
              <a:defRPr kumimoji="0" sz="1000" b="0"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lvl="0"/>
            <a:r>
              <a:rPr lang="fr-FR" sz="1033" noProof="0">
                <a:solidFill>
                  <a:schemeClr val="bg1"/>
                </a:solidFill>
                <a:latin typeface="EYInterstate Light" panose="02000506000000020004" pitchFamily="2" charset="0"/>
              </a:rPr>
              <a:t>Mobile:</a:t>
            </a:r>
          </a:p>
        </p:txBody>
      </p:sp>
      <p:sp>
        <p:nvSpPr>
          <p:cNvPr id="41" name="Text Placeholder 12">
            <a:extLst>
              <a:ext uri="{FF2B5EF4-FFF2-40B4-BE49-F238E27FC236}">
                <a16:creationId xmlns:a16="http://schemas.microsoft.com/office/drawing/2014/main" id="{1EDD4625-9F03-4BC8-97AC-CB16864A9F3B}"/>
              </a:ext>
            </a:extLst>
          </p:cNvPr>
          <p:cNvSpPr txBox="1">
            <a:spLocks/>
          </p:cNvSpPr>
          <p:nvPr userDrawn="1"/>
        </p:nvSpPr>
        <p:spPr>
          <a:xfrm>
            <a:off x="1812859" y="2884965"/>
            <a:ext cx="567144" cy="143083"/>
          </a:xfrm>
          <a:prstGeom prst="rect">
            <a:avLst/>
          </a:prstGeom>
        </p:spPr>
        <p:txBody>
          <a:bodyPr vert="horz" lIns="0" tIns="47242" rIns="94485" bIns="47242" rtlCol="0" anchor="ctr">
            <a:noAutofit/>
          </a:bodyPr>
          <a:lstStyle>
            <a:lvl1pPr marR="0" lvl="0" indent="0" defTabSz="755934" fontAlgn="auto">
              <a:lnSpc>
                <a:spcPct val="100000"/>
              </a:lnSpc>
              <a:spcBef>
                <a:spcPts val="0"/>
              </a:spcBef>
              <a:spcAft>
                <a:spcPts val="300"/>
              </a:spcAft>
              <a:buClrTx/>
              <a:buSzTx/>
              <a:buFont typeface="Arial" panose="020B0604020202020204" pitchFamily="34" charset="0"/>
              <a:buNone/>
              <a:tabLst/>
              <a:defRPr kumimoji="0" sz="1000" b="0"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lvl="0"/>
            <a:r>
              <a:rPr lang="fr-FR" sz="1033" noProof="0">
                <a:solidFill>
                  <a:schemeClr val="bg1"/>
                </a:solidFill>
                <a:latin typeface="EYInterstate Light" panose="02000506000000020004" pitchFamily="2" charset="0"/>
              </a:rPr>
              <a:t>Email:</a:t>
            </a:r>
          </a:p>
        </p:txBody>
      </p:sp>
      <p:cxnSp>
        <p:nvCxnSpPr>
          <p:cNvPr id="45" name="Straight Connector 44">
            <a:extLst>
              <a:ext uri="{FF2B5EF4-FFF2-40B4-BE49-F238E27FC236}">
                <a16:creationId xmlns:a16="http://schemas.microsoft.com/office/drawing/2014/main" id="{9036F606-98C0-4217-92C9-C6A462704250}"/>
              </a:ext>
            </a:extLst>
          </p:cNvPr>
          <p:cNvCxnSpPr/>
          <p:nvPr userDrawn="1"/>
        </p:nvCxnSpPr>
        <p:spPr>
          <a:xfrm>
            <a:off x="4290600" y="1945328"/>
            <a:ext cx="0" cy="10728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 Placeholder 30">
            <a:extLst>
              <a:ext uri="{FF2B5EF4-FFF2-40B4-BE49-F238E27FC236}">
                <a16:creationId xmlns:a16="http://schemas.microsoft.com/office/drawing/2014/main" id="{98B465A5-405B-49C8-A11D-E0D8C8D14E09}"/>
              </a:ext>
            </a:extLst>
          </p:cNvPr>
          <p:cNvSpPr>
            <a:spLocks noGrp="1"/>
          </p:cNvSpPr>
          <p:nvPr>
            <p:ph type="body" sz="quarter" idx="24" hasCustomPrompt="1"/>
          </p:nvPr>
        </p:nvSpPr>
        <p:spPr>
          <a:xfrm>
            <a:off x="4639327" y="2178974"/>
            <a:ext cx="1169199" cy="831183"/>
          </a:xfrm>
        </p:spPr>
        <p:txBody>
          <a:bodyPr tIns="0" rIns="0" bIns="0" anchor="t">
            <a:noAutofit/>
          </a:bodyPr>
          <a:lstStyle>
            <a:lvl1pPr marL="0" indent="0">
              <a:spcAft>
                <a:spcPts val="0"/>
              </a:spcAft>
              <a:buNone/>
              <a:defRPr kumimoji="0" lang="en-US" sz="1033" b="0" i="0" u="none" strike="noStrike" kern="1200" cap="none" spc="0" normalizeH="0" baseline="0" dirty="0" smtClean="0">
                <a:ln>
                  <a:noFill/>
                </a:ln>
                <a:solidFill>
                  <a:schemeClr val="bg1"/>
                </a:solidFill>
                <a:effectLst/>
                <a:uLnTx/>
                <a:uFillTx/>
                <a:latin typeface="EYInterstate Light" panose="02000506000000020004" pitchFamily="2" charset="0"/>
                <a:ea typeface="+mn-ea"/>
                <a:cs typeface="+mn-cs"/>
              </a:defRPr>
            </a:lvl1pPr>
          </a:lstStyle>
          <a:p>
            <a:pPr marL="195275" marR="0" lvl="0" indent="-195275" algn="l" defTabSz="781096" rtl="0" eaLnBrk="1" fontAlgn="auto" latinLnBrk="0" hangingPunct="1">
              <a:lnSpc>
                <a:spcPct val="100000"/>
              </a:lnSpc>
              <a:spcBef>
                <a:spcPts val="0"/>
              </a:spcBef>
              <a:spcAft>
                <a:spcPts val="310"/>
              </a:spcAft>
              <a:buClrTx/>
              <a:buSzTx/>
              <a:buFont typeface="Arial" panose="020B0604020202020204" pitchFamily="34" charset="0"/>
              <a:buChar char="•"/>
              <a:tabLst/>
              <a:defRPr/>
            </a:pPr>
            <a:r>
              <a:rPr lang="en-US"/>
              <a:t>Language</a:t>
            </a:r>
          </a:p>
          <a:p>
            <a:pPr marL="195275" marR="0" lvl="0" indent="-195275" algn="l" defTabSz="781096" rtl="0" eaLnBrk="1" fontAlgn="auto" latinLnBrk="0" hangingPunct="1">
              <a:lnSpc>
                <a:spcPct val="100000"/>
              </a:lnSpc>
              <a:spcBef>
                <a:spcPts val="0"/>
              </a:spcBef>
              <a:spcAft>
                <a:spcPts val="310"/>
              </a:spcAft>
              <a:buClrTx/>
              <a:buSzTx/>
              <a:buFont typeface="Arial" panose="020B0604020202020204" pitchFamily="34" charset="0"/>
              <a:buChar char="•"/>
              <a:tabLst/>
              <a:defRPr/>
            </a:pPr>
            <a:r>
              <a:rPr lang="en-US"/>
              <a:t>Language</a:t>
            </a:r>
          </a:p>
          <a:p>
            <a:pPr marL="195275" marR="0" lvl="0" indent="-195275" algn="l" defTabSz="781096" rtl="0" eaLnBrk="1" fontAlgn="auto" latinLnBrk="0" hangingPunct="1">
              <a:lnSpc>
                <a:spcPct val="100000"/>
              </a:lnSpc>
              <a:spcBef>
                <a:spcPts val="0"/>
              </a:spcBef>
              <a:spcAft>
                <a:spcPts val="310"/>
              </a:spcAft>
              <a:buClrTx/>
              <a:buSzTx/>
              <a:buFont typeface="Arial" panose="020B0604020202020204" pitchFamily="34" charset="0"/>
              <a:buChar char="•"/>
              <a:tabLst/>
              <a:defRPr/>
            </a:pPr>
            <a:r>
              <a:rPr lang="en-US"/>
              <a:t>Language</a:t>
            </a:r>
          </a:p>
          <a:p>
            <a:pPr marL="195275" marR="0" lvl="0" indent="-195275" algn="l" defTabSz="781096" rtl="0" eaLnBrk="1" fontAlgn="auto" latinLnBrk="0" hangingPunct="1">
              <a:lnSpc>
                <a:spcPct val="100000"/>
              </a:lnSpc>
              <a:spcBef>
                <a:spcPts val="0"/>
              </a:spcBef>
              <a:spcAft>
                <a:spcPts val="310"/>
              </a:spcAft>
              <a:buClrTx/>
              <a:buSzTx/>
              <a:buFont typeface="Arial" panose="020B0604020202020204" pitchFamily="34" charset="0"/>
              <a:buChar char="•"/>
              <a:tabLst/>
              <a:defRPr/>
            </a:pPr>
            <a:r>
              <a:rPr lang="en-US"/>
              <a:t>Language</a:t>
            </a:r>
          </a:p>
        </p:txBody>
      </p:sp>
      <p:sp>
        <p:nvSpPr>
          <p:cNvPr id="48" name="Rectangle 47">
            <a:extLst>
              <a:ext uri="{FF2B5EF4-FFF2-40B4-BE49-F238E27FC236}">
                <a16:creationId xmlns:a16="http://schemas.microsoft.com/office/drawing/2014/main" id="{003953E4-6A58-490A-8D82-809EC28593D5}"/>
              </a:ext>
            </a:extLst>
          </p:cNvPr>
          <p:cNvSpPr/>
          <p:nvPr userDrawn="1"/>
        </p:nvSpPr>
        <p:spPr>
          <a:xfrm>
            <a:off x="1" y="3146434"/>
            <a:ext cx="7920040" cy="821622"/>
          </a:xfrm>
          <a:prstGeom prst="rect">
            <a:avLst/>
          </a:prstGeom>
          <a:solidFill>
            <a:srgbClr val="0091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61"/>
          </a:p>
        </p:txBody>
      </p:sp>
      <p:pic>
        <p:nvPicPr>
          <p:cNvPr id="3076" name="Picture 4" descr="Logo">
            <a:extLst>
              <a:ext uri="{FF2B5EF4-FFF2-40B4-BE49-F238E27FC236}">
                <a16:creationId xmlns:a16="http://schemas.microsoft.com/office/drawing/2014/main" id="{2B60BC6F-062F-4AD8-9F10-7FB47DB942DC}"/>
              </a:ext>
            </a:extLst>
          </p:cNvPr>
          <p:cNvPicPr>
            <a:picLocks noChangeAspect="1" noChangeArrowheads="1"/>
          </p:cNvPicPr>
          <p:nvPr userDrawn="1"/>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820690" y="3196954"/>
            <a:ext cx="596335" cy="519071"/>
          </a:xfrm>
          <a:prstGeom prst="rect">
            <a:avLst/>
          </a:prstGeom>
          <a:noFill/>
          <a:extLst>
            <a:ext uri="{909E8E84-426E-40DD-AFC4-6F175D3DCCD1}">
              <a14:hiddenFill xmlns:a14="http://schemas.microsoft.com/office/drawing/2010/main">
                <a:solidFill>
                  <a:srgbClr val="FFFFFF"/>
                </a:solidFill>
              </a14:hiddenFill>
            </a:ext>
          </a:extLst>
        </p:spPr>
      </p:pic>
      <p:sp>
        <p:nvSpPr>
          <p:cNvPr id="50" name="Text Placeholder 12">
            <a:extLst>
              <a:ext uri="{FF2B5EF4-FFF2-40B4-BE49-F238E27FC236}">
                <a16:creationId xmlns:a16="http://schemas.microsoft.com/office/drawing/2014/main" id="{0FF07E1A-6449-4C4C-B3E6-4FB26C83EE06}"/>
              </a:ext>
            </a:extLst>
          </p:cNvPr>
          <p:cNvSpPr txBox="1">
            <a:spLocks/>
          </p:cNvSpPr>
          <p:nvPr userDrawn="1"/>
        </p:nvSpPr>
        <p:spPr>
          <a:xfrm>
            <a:off x="911419" y="3724200"/>
            <a:ext cx="414877" cy="186067"/>
          </a:xfrm>
          <a:prstGeom prst="rect">
            <a:avLst/>
          </a:prstGeom>
        </p:spPr>
        <p:txBody>
          <a:bodyPr vert="horz" lIns="0" tIns="0" rIns="0" bIns="0" rtlCol="0" anchor="ctr">
            <a:noAutofit/>
          </a:bodyPr>
          <a:lstStyle>
            <a:lvl1pPr marR="0" lvl="0" indent="0" defTabSz="755934" fontAlgn="auto">
              <a:lnSpc>
                <a:spcPct val="100000"/>
              </a:lnSpc>
              <a:spcBef>
                <a:spcPts val="0"/>
              </a:spcBef>
              <a:spcAft>
                <a:spcPts val="300"/>
              </a:spcAft>
              <a:buClrTx/>
              <a:buSzTx/>
              <a:buFont typeface="Arial" panose="020B0604020202020204" pitchFamily="34" charset="0"/>
              <a:buNone/>
              <a:tabLst/>
              <a:defRPr kumimoji="0" sz="1000" b="0"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lvl="0" algn="ctr"/>
            <a:r>
              <a:rPr lang="fr-FR" sz="1239" b="0" noProof="0">
                <a:solidFill>
                  <a:schemeClr val="bg1"/>
                </a:solidFill>
              </a:rPr>
              <a:t>WHE</a:t>
            </a:r>
          </a:p>
        </p:txBody>
      </p:sp>
      <p:sp>
        <p:nvSpPr>
          <p:cNvPr id="51" name="Text Placeholder 12">
            <a:extLst>
              <a:ext uri="{FF2B5EF4-FFF2-40B4-BE49-F238E27FC236}">
                <a16:creationId xmlns:a16="http://schemas.microsoft.com/office/drawing/2014/main" id="{3806F3F8-3F7F-43BC-A631-2312CC905EB1}"/>
              </a:ext>
            </a:extLst>
          </p:cNvPr>
          <p:cNvSpPr txBox="1">
            <a:spLocks/>
          </p:cNvSpPr>
          <p:nvPr userDrawn="1"/>
        </p:nvSpPr>
        <p:spPr>
          <a:xfrm>
            <a:off x="1812860" y="3473421"/>
            <a:ext cx="1479471" cy="143083"/>
          </a:xfrm>
          <a:prstGeom prst="rect">
            <a:avLst/>
          </a:prstGeom>
        </p:spPr>
        <p:txBody>
          <a:bodyPr vert="horz" lIns="0" tIns="47242" rIns="94485" bIns="47242" rtlCol="0" anchor="ctr">
            <a:noAutofit/>
          </a:bodyPr>
          <a:lstStyle>
            <a:lvl1pPr marR="0" lvl="0" indent="0" defTabSz="755934" fontAlgn="auto">
              <a:lnSpc>
                <a:spcPct val="100000"/>
              </a:lnSpc>
              <a:spcBef>
                <a:spcPts val="0"/>
              </a:spcBef>
              <a:spcAft>
                <a:spcPts val="300"/>
              </a:spcAft>
              <a:buClrTx/>
              <a:buSzTx/>
              <a:buFont typeface="Arial" panose="020B0604020202020204" pitchFamily="34" charset="0"/>
              <a:buNone/>
              <a:tabLst/>
              <a:defRPr kumimoji="0" sz="1000" b="0"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lvl="0" rtl="0"/>
            <a:r>
              <a:rPr lang="en-US" sz="1084" b="1" noProof="0">
                <a:solidFill>
                  <a:schemeClr val="bg1"/>
                </a:solidFill>
                <a:latin typeface="EYInterstate Light" panose="02000506000000020004" pitchFamily="2" charset="0"/>
              </a:rPr>
              <a:t>Subsystem Focus</a:t>
            </a:r>
          </a:p>
        </p:txBody>
      </p:sp>
      <p:sp>
        <p:nvSpPr>
          <p:cNvPr id="52" name="Text Placeholder 30">
            <a:extLst>
              <a:ext uri="{FF2B5EF4-FFF2-40B4-BE49-F238E27FC236}">
                <a16:creationId xmlns:a16="http://schemas.microsoft.com/office/drawing/2014/main" id="{C7218BD6-8406-4ABB-8890-FACBF55FA0B8}"/>
              </a:ext>
            </a:extLst>
          </p:cNvPr>
          <p:cNvSpPr>
            <a:spLocks noGrp="1"/>
          </p:cNvSpPr>
          <p:nvPr>
            <p:ph type="body" sz="quarter" idx="26" hasCustomPrompt="1"/>
          </p:nvPr>
        </p:nvSpPr>
        <p:spPr>
          <a:xfrm>
            <a:off x="3113463" y="3260447"/>
            <a:ext cx="4498704" cy="143083"/>
          </a:xfrm>
        </p:spPr>
        <p:txBody>
          <a:bodyPr anchor="ctr">
            <a:noAutofit/>
          </a:bodyPr>
          <a:lstStyle>
            <a:lvl1pPr>
              <a:defRPr kumimoji="0" lang="en-US" sz="1033" b="0" i="0" u="none" strike="noStrike" kern="1200" cap="none" spc="0" normalizeH="0" baseline="0" dirty="0" smtClean="0">
                <a:ln>
                  <a:noFill/>
                </a:ln>
                <a:solidFill>
                  <a:schemeClr val="bg1"/>
                </a:solidFill>
                <a:effectLst/>
                <a:uLnTx/>
                <a:uFillTx/>
                <a:latin typeface="EYInterstate Light" panose="02000506000000020004" pitchFamily="2" charset="0"/>
                <a:ea typeface="+mn-ea"/>
                <a:cs typeface="+mn-cs"/>
              </a:defRPr>
            </a:lvl1pPr>
          </a:lstStyle>
          <a:p>
            <a:pPr marL="0" marR="0" lvl="0" indent="0" algn="l" defTabSz="781096" rtl="0" eaLnBrk="1" fontAlgn="auto" latinLnBrk="0" hangingPunct="1">
              <a:lnSpc>
                <a:spcPct val="100000"/>
              </a:lnSpc>
              <a:spcBef>
                <a:spcPts val="0"/>
              </a:spcBef>
              <a:spcAft>
                <a:spcPts val="310"/>
              </a:spcAft>
              <a:buClrTx/>
              <a:buSzTx/>
              <a:buFont typeface="Arial" panose="020B0604020202020204" pitchFamily="34" charset="0"/>
              <a:buNone/>
              <a:tabLst/>
              <a:defRPr/>
            </a:pPr>
            <a:r>
              <a:rPr lang="en-US"/>
              <a:t>Central, In-field, (AFRO; EMRO; SEARO, WPRO; EURO; PAHO)</a:t>
            </a:r>
          </a:p>
        </p:txBody>
      </p:sp>
      <p:sp>
        <p:nvSpPr>
          <p:cNvPr id="53" name="Text Placeholder 30">
            <a:extLst>
              <a:ext uri="{FF2B5EF4-FFF2-40B4-BE49-F238E27FC236}">
                <a16:creationId xmlns:a16="http://schemas.microsoft.com/office/drawing/2014/main" id="{01443ABF-1506-46B5-BCD4-C03C253A1BD5}"/>
              </a:ext>
            </a:extLst>
          </p:cNvPr>
          <p:cNvSpPr>
            <a:spLocks noGrp="1"/>
          </p:cNvSpPr>
          <p:nvPr>
            <p:ph type="body" sz="quarter" idx="27" hasCustomPrompt="1"/>
          </p:nvPr>
        </p:nvSpPr>
        <p:spPr>
          <a:xfrm>
            <a:off x="3113463" y="3463574"/>
            <a:ext cx="4498704" cy="143083"/>
          </a:xfrm>
        </p:spPr>
        <p:txBody>
          <a:bodyPr anchor="ctr">
            <a:noAutofit/>
          </a:bodyPr>
          <a:lstStyle>
            <a:lvl1pPr>
              <a:defRPr kumimoji="0" lang="en-US" sz="1033" b="0" i="0" u="none" strike="noStrike" kern="1200" cap="none" spc="0" normalizeH="0" baseline="0" dirty="0" smtClean="0">
                <a:ln>
                  <a:noFill/>
                </a:ln>
                <a:solidFill>
                  <a:schemeClr val="bg1"/>
                </a:solidFill>
                <a:effectLst/>
                <a:uLnTx/>
                <a:uFillTx/>
                <a:latin typeface="EYInterstate Light" panose="02000506000000020004" pitchFamily="2" charset="0"/>
                <a:ea typeface="+mn-ea"/>
                <a:cs typeface="+mn-cs"/>
              </a:defRPr>
            </a:lvl1pPr>
          </a:lstStyle>
          <a:p>
            <a:pPr marL="0" marR="0" lvl="0" indent="0" algn="l" defTabSz="781096" rtl="0" eaLnBrk="1" fontAlgn="auto" latinLnBrk="0" hangingPunct="1">
              <a:lnSpc>
                <a:spcPct val="100000"/>
              </a:lnSpc>
              <a:spcBef>
                <a:spcPts val="0"/>
              </a:spcBef>
              <a:spcAft>
                <a:spcPts val="310"/>
              </a:spcAft>
              <a:buClrTx/>
              <a:buSzTx/>
              <a:buFont typeface="Arial" panose="020B0604020202020204" pitchFamily="34" charset="0"/>
              <a:buNone/>
              <a:tabLst/>
              <a:defRPr/>
            </a:pPr>
            <a:r>
              <a:rPr lang="en-US"/>
              <a:t>SS1-5</a:t>
            </a:r>
          </a:p>
        </p:txBody>
      </p:sp>
      <p:sp>
        <p:nvSpPr>
          <p:cNvPr id="54" name="Text Placeholder 30">
            <a:extLst>
              <a:ext uri="{FF2B5EF4-FFF2-40B4-BE49-F238E27FC236}">
                <a16:creationId xmlns:a16="http://schemas.microsoft.com/office/drawing/2014/main" id="{70389585-3E20-432D-BF58-7FB4E0EB958E}"/>
              </a:ext>
            </a:extLst>
          </p:cNvPr>
          <p:cNvSpPr>
            <a:spLocks noGrp="1"/>
          </p:cNvSpPr>
          <p:nvPr>
            <p:ph type="body" sz="quarter" idx="28" hasCustomPrompt="1"/>
          </p:nvPr>
        </p:nvSpPr>
        <p:spPr>
          <a:xfrm>
            <a:off x="3113463" y="3686394"/>
            <a:ext cx="4498704" cy="143083"/>
          </a:xfrm>
        </p:spPr>
        <p:txBody>
          <a:bodyPr anchor="ctr">
            <a:noAutofit/>
          </a:bodyPr>
          <a:lstStyle>
            <a:lvl1pPr>
              <a:defRPr kumimoji="0" lang="en-US" sz="1033" b="0" i="0" u="none" strike="noStrike" kern="1200" cap="none" spc="0" normalizeH="0" baseline="0" dirty="0" smtClean="0">
                <a:ln>
                  <a:noFill/>
                </a:ln>
                <a:solidFill>
                  <a:schemeClr val="bg1"/>
                </a:solidFill>
                <a:effectLst/>
                <a:uLnTx/>
                <a:uFillTx/>
                <a:latin typeface="EYInterstate Light" panose="02000506000000020004" pitchFamily="2" charset="0"/>
                <a:ea typeface="+mn-ea"/>
                <a:cs typeface="+mn-cs"/>
              </a:defRPr>
            </a:lvl1pPr>
          </a:lstStyle>
          <a:p>
            <a:pPr marL="0" marR="0" lvl="0" indent="0" algn="l" defTabSz="781096" rtl="0" eaLnBrk="1" fontAlgn="auto" latinLnBrk="0" hangingPunct="1">
              <a:lnSpc>
                <a:spcPct val="100000"/>
              </a:lnSpc>
              <a:spcBef>
                <a:spcPts val="0"/>
              </a:spcBef>
              <a:spcAft>
                <a:spcPts val="310"/>
              </a:spcAft>
              <a:buClrTx/>
              <a:buSzTx/>
              <a:buFont typeface="Arial" panose="020B0604020202020204" pitchFamily="34" charset="0"/>
              <a:buNone/>
              <a:tabLst/>
              <a:defRPr/>
            </a:pPr>
            <a:r>
              <a:rPr lang="en-US"/>
              <a:t>O1-6</a:t>
            </a:r>
          </a:p>
        </p:txBody>
      </p:sp>
      <p:sp>
        <p:nvSpPr>
          <p:cNvPr id="55" name="Text Placeholder 12">
            <a:extLst>
              <a:ext uri="{FF2B5EF4-FFF2-40B4-BE49-F238E27FC236}">
                <a16:creationId xmlns:a16="http://schemas.microsoft.com/office/drawing/2014/main" id="{9C3248EE-DBE0-4EC8-9781-DE2C67E3A579}"/>
              </a:ext>
            </a:extLst>
          </p:cNvPr>
          <p:cNvSpPr txBox="1">
            <a:spLocks/>
          </p:cNvSpPr>
          <p:nvPr userDrawn="1"/>
        </p:nvSpPr>
        <p:spPr>
          <a:xfrm>
            <a:off x="1812859" y="3686394"/>
            <a:ext cx="1227499" cy="143083"/>
          </a:xfrm>
          <a:prstGeom prst="rect">
            <a:avLst/>
          </a:prstGeom>
        </p:spPr>
        <p:txBody>
          <a:bodyPr vert="horz" lIns="0" tIns="47242" rIns="94485" bIns="47242" rtlCol="0" anchor="ctr">
            <a:noAutofit/>
          </a:bodyPr>
          <a:lstStyle>
            <a:lvl1pPr marR="0" lvl="0" indent="0" defTabSz="755934" fontAlgn="auto">
              <a:lnSpc>
                <a:spcPct val="100000"/>
              </a:lnSpc>
              <a:spcBef>
                <a:spcPts val="0"/>
              </a:spcBef>
              <a:spcAft>
                <a:spcPts val="300"/>
              </a:spcAft>
              <a:buClrTx/>
              <a:buSzTx/>
              <a:buFont typeface="Arial" panose="020B0604020202020204" pitchFamily="34" charset="0"/>
              <a:buNone/>
              <a:tabLst/>
              <a:defRPr kumimoji="0" sz="1000" b="0"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marL="0" marR="0" lvl="0" indent="0" algn="l" defTabSz="781096" rtl="0" eaLnBrk="1" fontAlgn="auto" latinLnBrk="0" hangingPunct="1">
              <a:lnSpc>
                <a:spcPct val="100000"/>
              </a:lnSpc>
              <a:spcBef>
                <a:spcPts val="0"/>
              </a:spcBef>
              <a:spcAft>
                <a:spcPts val="310"/>
              </a:spcAft>
              <a:buClrTx/>
              <a:buSzTx/>
              <a:buFont typeface="Arial" panose="020B0604020202020204" pitchFamily="34" charset="0"/>
              <a:buNone/>
              <a:tabLst/>
            </a:pPr>
            <a:r>
              <a:rPr kumimoji="0" lang="en-US" sz="1084" b="1" i="0" u="none" strike="noStrike" kern="1200" cap="none" spc="0" normalizeH="0" baseline="0" noProof="0">
                <a:ln>
                  <a:noFill/>
                </a:ln>
                <a:solidFill>
                  <a:schemeClr val="bg1"/>
                </a:solidFill>
                <a:effectLst/>
                <a:uLnTx/>
                <a:uFillTx/>
                <a:latin typeface="EYInterstate Light" panose="02000506000000020004" pitchFamily="2" charset="0"/>
                <a:ea typeface="+mn-ea"/>
                <a:cs typeface="+mn-cs"/>
              </a:rPr>
              <a:t>Output Focus</a:t>
            </a:r>
          </a:p>
        </p:txBody>
      </p:sp>
      <p:sp>
        <p:nvSpPr>
          <p:cNvPr id="56" name="Text Placeholder 12">
            <a:extLst>
              <a:ext uri="{FF2B5EF4-FFF2-40B4-BE49-F238E27FC236}">
                <a16:creationId xmlns:a16="http://schemas.microsoft.com/office/drawing/2014/main" id="{89DD5935-D8D8-46E0-A825-9E43122B97AC}"/>
              </a:ext>
            </a:extLst>
          </p:cNvPr>
          <p:cNvSpPr txBox="1">
            <a:spLocks/>
          </p:cNvSpPr>
          <p:nvPr userDrawn="1"/>
        </p:nvSpPr>
        <p:spPr>
          <a:xfrm>
            <a:off x="1812860" y="3260447"/>
            <a:ext cx="1187509" cy="143083"/>
          </a:xfrm>
          <a:prstGeom prst="rect">
            <a:avLst/>
          </a:prstGeom>
        </p:spPr>
        <p:txBody>
          <a:bodyPr vert="horz" lIns="0" tIns="47242" rIns="94485" bIns="47242" rtlCol="0" anchor="ctr">
            <a:noAutofit/>
          </a:bodyPr>
          <a:lstStyle>
            <a:lvl1pPr marR="0" lvl="0" indent="0" defTabSz="755934" fontAlgn="auto">
              <a:lnSpc>
                <a:spcPct val="100000"/>
              </a:lnSpc>
              <a:spcBef>
                <a:spcPts val="0"/>
              </a:spcBef>
              <a:spcAft>
                <a:spcPts val="300"/>
              </a:spcAft>
              <a:buClrTx/>
              <a:buSzTx/>
              <a:buFont typeface="Arial" panose="020B0604020202020204" pitchFamily="34" charset="0"/>
              <a:buNone/>
              <a:tabLst/>
              <a:defRPr kumimoji="0" sz="1000" b="0"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marL="0" marR="0" lvl="0" indent="0" algn="l" defTabSz="781096" rtl="0" eaLnBrk="1" fontAlgn="auto" latinLnBrk="0" hangingPunct="1">
              <a:lnSpc>
                <a:spcPct val="100000"/>
              </a:lnSpc>
              <a:spcBef>
                <a:spcPts val="0"/>
              </a:spcBef>
              <a:spcAft>
                <a:spcPts val="310"/>
              </a:spcAft>
              <a:buClrTx/>
              <a:buSzTx/>
              <a:buFont typeface="Arial" panose="020B0604020202020204" pitchFamily="34" charset="0"/>
              <a:buNone/>
              <a:tabLst/>
            </a:pPr>
            <a:r>
              <a:rPr kumimoji="0" lang="en-US" sz="1084" b="1" i="0" u="none" strike="noStrike" kern="1200" cap="none" spc="0" normalizeH="0" baseline="0" noProof="0">
                <a:ln>
                  <a:noFill/>
                </a:ln>
                <a:solidFill>
                  <a:schemeClr val="bg1"/>
                </a:solidFill>
                <a:effectLst/>
                <a:uLnTx/>
                <a:uFillTx/>
                <a:latin typeface="EYInterstate Light" panose="02000506000000020004" pitchFamily="2" charset="0"/>
                <a:ea typeface="+mn-ea"/>
                <a:cs typeface="+mn-cs"/>
              </a:rPr>
              <a:t>WHO Region</a:t>
            </a:r>
          </a:p>
        </p:txBody>
      </p:sp>
      <p:sp>
        <p:nvSpPr>
          <p:cNvPr id="61" name="Text Placeholder 12">
            <a:extLst>
              <a:ext uri="{FF2B5EF4-FFF2-40B4-BE49-F238E27FC236}">
                <a16:creationId xmlns:a16="http://schemas.microsoft.com/office/drawing/2014/main" id="{02282930-1E64-40EE-9A44-70249BD5A6D8}"/>
              </a:ext>
            </a:extLst>
          </p:cNvPr>
          <p:cNvSpPr txBox="1">
            <a:spLocks/>
          </p:cNvSpPr>
          <p:nvPr userDrawn="1"/>
        </p:nvSpPr>
        <p:spPr>
          <a:xfrm>
            <a:off x="4639329" y="1912820"/>
            <a:ext cx="1187509" cy="186067"/>
          </a:xfrm>
          <a:prstGeom prst="rect">
            <a:avLst/>
          </a:prstGeom>
        </p:spPr>
        <p:txBody>
          <a:bodyPr vert="horz" lIns="0" tIns="47242" rIns="94485" bIns="47242" rtlCol="0" anchor="ctr">
            <a:noAutofit/>
          </a:bodyPr>
          <a:lstStyle>
            <a:lvl1pPr marL="188984" marR="0" lvl="0" indent="-188984" defTabSz="755934" fontAlgn="auto">
              <a:lnSpc>
                <a:spcPct val="100000"/>
              </a:lnSpc>
              <a:spcBef>
                <a:spcPts val="0"/>
              </a:spcBef>
              <a:spcAft>
                <a:spcPts val="300"/>
              </a:spcAft>
              <a:buClrTx/>
              <a:buSzTx/>
              <a:buFont typeface="Arial" panose="020B0604020202020204" pitchFamily="34" charset="0"/>
              <a:buNone/>
              <a:tabLst/>
              <a:defRPr kumimoji="0" sz="1050" b="1"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lvl="0"/>
            <a:r>
              <a:rPr lang="en-US" sz="1084" noProof="0">
                <a:solidFill>
                  <a:schemeClr val="bg1"/>
                </a:solidFill>
              </a:rPr>
              <a:t>Languages</a:t>
            </a:r>
          </a:p>
        </p:txBody>
      </p:sp>
      <p:sp>
        <p:nvSpPr>
          <p:cNvPr id="62" name="Text Placeholder 12">
            <a:extLst>
              <a:ext uri="{FF2B5EF4-FFF2-40B4-BE49-F238E27FC236}">
                <a16:creationId xmlns:a16="http://schemas.microsoft.com/office/drawing/2014/main" id="{62B1B3D2-451A-490B-A474-028FBAE64DC7}"/>
              </a:ext>
            </a:extLst>
          </p:cNvPr>
          <p:cNvSpPr txBox="1">
            <a:spLocks/>
          </p:cNvSpPr>
          <p:nvPr userDrawn="1"/>
        </p:nvSpPr>
        <p:spPr>
          <a:xfrm>
            <a:off x="9033557" y="2014659"/>
            <a:ext cx="1187509" cy="186067"/>
          </a:xfrm>
          <a:prstGeom prst="rect">
            <a:avLst/>
          </a:prstGeom>
        </p:spPr>
        <p:txBody>
          <a:bodyPr vert="horz" lIns="0" tIns="47242" rIns="94485" bIns="47242" rtlCol="0" anchor="ctr">
            <a:noAutofit/>
          </a:bodyPr>
          <a:lstStyle>
            <a:lvl1pPr marL="188984" marR="0" lvl="0" indent="-188984" defTabSz="755934" fontAlgn="auto">
              <a:lnSpc>
                <a:spcPct val="100000"/>
              </a:lnSpc>
              <a:spcBef>
                <a:spcPts val="0"/>
              </a:spcBef>
              <a:spcAft>
                <a:spcPts val="300"/>
              </a:spcAft>
              <a:buClrTx/>
              <a:buSzTx/>
              <a:buFont typeface="Arial" panose="020B0604020202020204" pitchFamily="34" charset="0"/>
              <a:buNone/>
              <a:tabLst/>
              <a:defRPr kumimoji="0" sz="1050" b="1"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lvl="0"/>
            <a:endParaRPr lang="en-US" sz="1084" noProof="0"/>
          </a:p>
        </p:txBody>
      </p:sp>
      <p:sp>
        <p:nvSpPr>
          <p:cNvPr id="63" name="Text Placeholder 12">
            <a:extLst>
              <a:ext uri="{FF2B5EF4-FFF2-40B4-BE49-F238E27FC236}">
                <a16:creationId xmlns:a16="http://schemas.microsoft.com/office/drawing/2014/main" id="{25339C5C-94F2-4148-B84E-5D3D472176B3}"/>
              </a:ext>
            </a:extLst>
          </p:cNvPr>
          <p:cNvSpPr txBox="1">
            <a:spLocks/>
          </p:cNvSpPr>
          <p:nvPr userDrawn="1"/>
        </p:nvSpPr>
        <p:spPr>
          <a:xfrm>
            <a:off x="5990375" y="1912820"/>
            <a:ext cx="1660230" cy="186067"/>
          </a:xfrm>
          <a:prstGeom prst="rect">
            <a:avLst/>
          </a:prstGeom>
        </p:spPr>
        <p:txBody>
          <a:bodyPr vert="horz" lIns="0" tIns="47242" rIns="0" bIns="47242" rtlCol="0" anchor="ctr">
            <a:noAutofit/>
          </a:bodyPr>
          <a:lstStyle>
            <a:lvl1pPr marL="188984" marR="0" lvl="0" indent="-188984" defTabSz="755934" fontAlgn="auto">
              <a:lnSpc>
                <a:spcPct val="100000"/>
              </a:lnSpc>
              <a:spcBef>
                <a:spcPts val="0"/>
              </a:spcBef>
              <a:spcAft>
                <a:spcPts val="300"/>
              </a:spcAft>
              <a:buClrTx/>
              <a:buSzTx/>
              <a:buFont typeface="Arial" panose="020B0604020202020204" pitchFamily="34" charset="0"/>
              <a:buNone/>
              <a:tabLst/>
              <a:defRPr kumimoji="0" sz="1050" b="1"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lvl="0"/>
            <a:r>
              <a:rPr lang="en-US" sz="1084" noProof="0">
                <a:solidFill>
                  <a:schemeClr val="bg1"/>
                </a:solidFill>
              </a:rPr>
              <a:t>In-country experience</a:t>
            </a:r>
          </a:p>
        </p:txBody>
      </p:sp>
      <p:sp>
        <p:nvSpPr>
          <p:cNvPr id="64" name="Text Placeholder 12">
            <a:extLst>
              <a:ext uri="{FF2B5EF4-FFF2-40B4-BE49-F238E27FC236}">
                <a16:creationId xmlns:a16="http://schemas.microsoft.com/office/drawing/2014/main" id="{54B0512F-01D4-4764-9B74-66FACC73A8DB}"/>
              </a:ext>
            </a:extLst>
          </p:cNvPr>
          <p:cNvSpPr txBox="1">
            <a:spLocks/>
          </p:cNvSpPr>
          <p:nvPr userDrawn="1"/>
        </p:nvSpPr>
        <p:spPr>
          <a:xfrm>
            <a:off x="586649" y="4090931"/>
            <a:ext cx="1187509" cy="186067"/>
          </a:xfrm>
          <a:prstGeom prst="rect">
            <a:avLst/>
          </a:prstGeom>
        </p:spPr>
        <p:txBody>
          <a:bodyPr vert="horz" lIns="0" tIns="47242" rIns="94485" bIns="47242" rtlCol="0" anchor="ctr">
            <a:noAutofit/>
          </a:bodyPr>
          <a:lstStyle>
            <a:lvl1pPr marL="188984" marR="0" lvl="0" indent="-188984" defTabSz="755934" fontAlgn="auto">
              <a:lnSpc>
                <a:spcPct val="100000"/>
              </a:lnSpc>
              <a:spcBef>
                <a:spcPts val="0"/>
              </a:spcBef>
              <a:spcAft>
                <a:spcPts val="300"/>
              </a:spcAft>
              <a:buClrTx/>
              <a:buSzTx/>
              <a:buFont typeface="Arial" panose="020B0604020202020204" pitchFamily="34" charset="0"/>
              <a:buNone/>
              <a:tabLst/>
              <a:defRPr kumimoji="0" sz="1050" b="1"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lvl="0"/>
            <a:r>
              <a:rPr lang="en-US" sz="1084" noProof="0">
                <a:solidFill>
                  <a:schemeClr val="tx1"/>
                </a:solidFill>
              </a:rPr>
              <a:t>Background</a:t>
            </a:r>
          </a:p>
        </p:txBody>
      </p:sp>
      <p:sp>
        <p:nvSpPr>
          <p:cNvPr id="65" name="Text Placeholder 12">
            <a:extLst>
              <a:ext uri="{FF2B5EF4-FFF2-40B4-BE49-F238E27FC236}">
                <a16:creationId xmlns:a16="http://schemas.microsoft.com/office/drawing/2014/main" id="{1A788D15-BD39-4AED-8C34-EB81B1201248}"/>
              </a:ext>
            </a:extLst>
          </p:cNvPr>
          <p:cNvSpPr txBox="1">
            <a:spLocks/>
          </p:cNvSpPr>
          <p:nvPr userDrawn="1"/>
        </p:nvSpPr>
        <p:spPr>
          <a:xfrm>
            <a:off x="573344" y="692505"/>
            <a:ext cx="7039009" cy="349965"/>
          </a:xfrm>
          <a:prstGeom prst="rect">
            <a:avLst/>
          </a:prstGeom>
        </p:spPr>
        <p:txBody>
          <a:bodyPr vert="horz" lIns="0" tIns="47242" rIns="94485" bIns="47242" rtlCol="0" anchor="ctr">
            <a:noAutofit/>
          </a:bodyPr>
          <a:lstStyle>
            <a:lvl1pPr marL="188984" marR="0" lvl="0" indent="-188984" defTabSz="755934" fontAlgn="auto">
              <a:lnSpc>
                <a:spcPct val="100000"/>
              </a:lnSpc>
              <a:spcBef>
                <a:spcPts val="0"/>
              </a:spcBef>
              <a:spcAft>
                <a:spcPts val="300"/>
              </a:spcAft>
              <a:buClrTx/>
              <a:buSzTx/>
              <a:buFont typeface="Arial" panose="020B0604020202020204" pitchFamily="34" charset="0"/>
              <a:buNone/>
              <a:tabLst/>
              <a:defRPr kumimoji="0" sz="1050" b="1" i="0" u="none" strike="noStrike" cap="none" spc="0" normalizeH="0" baseline="0">
                <a:ln>
                  <a:noFill/>
                </a:ln>
                <a:solidFill>
                  <a:srgbClr val="2E2E38"/>
                </a:solidFill>
                <a:effectLst/>
                <a:uLnTx/>
                <a:uFillTx/>
                <a:latin typeface="EYInterstate Regular"/>
              </a:defRPr>
            </a:lvl1pPr>
            <a:lvl2pPr marL="566951"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2pPr>
            <a:lvl3pPr marL="944918"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3pPr>
            <a:lvl4pPr marL="1322885"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4pPr>
            <a:lvl5pPr marL="1700853" indent="-188984" defTabSz="755934">
              <a:lnSpc>
                <a:spcPct val="100000"/>
              </a:lnSpc>
              <a:spcBef>
                <a:spcPts val="0"/>
              </a:spcBef>
              <a:spcAft>
                <a:spcPts val="600"/>
              </a:spcAft>
              <a:buClr>
                <a:schemeClr val="tx2"/>
              </a:buClr>
              <a:buFont typeface="Arial" panose="020B0604020202020204" pitchFamily="34" charset="0"/>
              <a:buChar char="•"/>
              <a:defRPr sz="1000">
                <a:latin typeface="+mj-lt"/>
              </a:defRPr>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pPr lvl="0"/>
            <a:r>
              <a:rPr lang="en-US" sz="2066" b="1" kern="1200" noProof="0">
                <a:solidFill>
                  <a:schemeClr val="tx2"/>
                </a:solidFill>
                <a:latin typeface="+mj-lt"/>
                <a:ea typeface="+mn-ea"/>
                <a:cs typeface="+mn-cs"/>
              </a:rPr>
              <a:t>4.3.2 Relevant CVs</a:t>
            </a:r>
          </a:p>
        </p:txBody>
      </p:sp>
    </p:spTree>
    <p:extLst>
      <p:ext uri="{BB962C8B-B14F-4D97-AF65-F5344CB8AC3E}">
        <p14:creationId xmlns:p14="http://schemas.microsoft.com/office/powerpoint/2010/main" val="4219221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6">
    <p:spTree>
      <p:nvGrpSpPr>
        <p:cNvPr id="1" name=""/>
        <p:cNvGrpSpPr/>
        <p:nvPr/>
      </p:nvGrpSpPr>
      <p:grpSpPr>
        <a:xfrm>
          <a:off x="0" y="0"/>
          <a:ext cx="0" cy="0"/>
          <a:chOff x="0" y="0"/>
          <a:chExt cx="0" cy="0"/>
        </a:xfrm>
      </p:grpSpPr>
      <p:sp>
        <p:nvSpPr>
          <p:cNvPr id="4" name="Picture Placeholder 3"/>
          <p:cNvSpPr>
            <a:spLocks noGrp="1"/>
          </p:cNvSpPr>
          <p:nvPr>
            <p:ph type="pic" sz="quarter" idx="23"/>
          </p:nvPr>
        </p:nvSpPr>
        <p:spPr>
          <a:xfrm>
            <a:off x="2" y="3"/>
            <a:ext cx="7920038" cy="11052175"/>
          </a:xfrm>
          <a:prstGeom prst="rect">
            <a:avLst/>
          </a:prstGeom>
          <a:solidFill>
            <a:schemeClr val="bg1">
              <a:lumMod val="95000"/>
            </a:schemeClr>
          </a:solidFill>
        </p:spPr>
        <p:txBody>
          <a:bodyPr anchor="ctr"/>
          <a:lstStyle>
            <a:lvl1pPr algn="ctr">
              <a:defRPr sz="1143">
                <a:solidFill>
                  <a:schemeClr val="tx1"/>
                </a:solidFill>
              </a:defRPr>
            </a:lvl1pPr>
          </a:lstStyle>
          <a:p>
            <a:r>
              <a:rPr lang="en-US"/>
              <a:t>Drag picture to placeholder or click icon to add</a:t>
            </a:r>
            <a:endParaRPr lang="en-GB"/>
          </a:p>
        </p:txBody>
      </p:sp>
      <p:sp>
        <p:nvSpPr>
          <p:cNvPr id="2" name="Title 1"/>
          <p:cNvSpPr>
            <a:spLocks noGrp="1"/>
          </p:cNvSpPr>
          <p:nvPr>
            <p:ph type="title"/>
          </p:nvPr>
        </p:nvSpPr>
        <p:spPr>
          <a:xfrm>
            <a:off x="3395805" y="7505384"/>
            <a:ext cx="3771609" cy="1302469"/>
          </a:xfrm>
        </p:spPr>
        <p:txBody>
          <a:bodyPr bIns="36000" anchor="t" anchorCtr="0"/>
          <a:lstStyle>
            <a:lvl1pPr>
              <a:lnSpc>
                <a:spcPct val="95000"/>
              </a:lnSpc>
              <a:defRPr sz="3199" b="1">
                <a:solidFill>
                  <a:schemeClr val="bg1"/>
                </a:solidFill>
              </a:defRPr>
            </a:lvl1pPr>
          </a:lstStyle>
          <a:p>
            <a:r>
              <a:rPr lang="en-US"/>
              <a:t>Click to edit Master title style</a:t>
            </a:r>
          </a:p>
        </p:txBody>
      </p:sp>
      <p:sp>
        <p:nvSpPr>
          <p:cNvPr id="32" name="Text Placeholder 31"/>
          <p:cNvSpPr>
            <a:spLocks noGrp="1"/>
          </p:cNvSpPr>
          <p:nvPr>
            <p:ph type="body" sz="quarter" idx="19"/>
          </p:nvPr>
        </p:nvSpPr>
        <p:spPr>
          <a:xfrm>
            <a:off x="3395805" y="7319312"/>
            <a:ext cx="3771609" cy="186066"/>
          </a:xfrm>
          <a:prstGeom prst="rect">
            <a:avLst/>
          </a:prstGeom>
        </p:spPr>
        <p:txBody>
          <a:bodyPr tIns="36000" anchor="ctr" anchorCtr="0"/>
          <a:lstStyle>
            <a:lvl1pPr>
              <a:defRPr sz="941" b="1">
                <a:solidFill>
                  <a:schemeClr val="bg1"/>
                </a:solidFill>
                <a:latin typeface="+mj-lt"/>
              </a:defRPr>
            </a:lvl1pPr>
          </a:lstStyle>
          <a:p>
            <a:pPr lvl="0"/>
            <a:r>
              <a:rPr lang="en-US"/>
              <a:t>Click to edit Master text styles</a:t>
            </a:r>
          </a:p>
        </p:txBody>
      </p:sp>
      <p:sp>
        <p:nvSpPr>
          <p:cNvPr id="52" name="Text Placeholder 51"/>
          <p:cNvSpPr>
            <a:spLocks noGrp="1"/>
          </p:cNvSpPr>
          <p:nvPr>
            <p:ph type="body" sz="quarter" idx="22"/>
          </p:nvPr>
        </p:nvSpPr>
        <p:spPr>
          <a:xfrm>
            <a:off x="3395805" y="8845064"/>
            <a:ext cx="3771609" cy="669841"/>
          </a:xfrm>
          <a:prstGeom prst="rect">
            <a:avLst/>
          </a:prstGeom>
        </p:spPr>
        <p:txBody>
          <a:bodyPr/>
          <a:lstStyle>
            <a:lvl1pPr>
              <a:defRPr sz="1128">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grpSp>
        <p:nvGrpSpPr>
          <p:cNvPr id="37" name="Group 36">
            <a:extLst>
              <a:ext uri="{FF2B5EF4-FFF2-40B4-BE49-F238E27FC236}">
                <a16:creationId xmlns:a16="http://schemas.microsoft.com/office/drawing/2014/main" id="{62384F51-83C5-4C4C-A558-9517194E5C00}"/>
              </a:ext>
            </a:extLst>
          </p:cNvPr>
          <p:cNvGrpSpPr/>
          <p:nvPr userDrawn="1"/>
        </p:nvGrpSpPr>
        <p:grpSpPr>
          <a:xfrm>
            <a:off x="1" y="0"/>
            <a:ext cx="7919999" cy="11052175"/>
            <a:chOff x="1" y="0"/>
            <a:chExt cx="7919999" cy="11052175"/>
          </a:xfrm>
        </p:grpSpPr>
        <p:grpSp>
          <p:nvGrpSpPr>
            <p:cNvPr id="38" name="Group 37">
              <a:extLst>
                <a:ext uri="{FF2B5EF4-FFF2-40B4-BE49-F238E27FC236}">
                  <a16:creationId xmlns:a16="http://schemas.microsoft.com/office/drawing/2014/main" id="{5A9C2D5C-88E3-4687-8524-9B4A41D1F69D}"/>
                </a:ext>
              </a:extLst>
            </p:cNvPr>
            <p:cNvGrpSpPr/>
            <p:nvPr userDrawn="1"/>
          </p:nvGrpSpPr>
          <p:grpSpPr>
            <a:xfrm>
              <a:off x="1" y="0"/>
              <a:ext cx="7919999" cy="180000"/>
              <a:chOff x="1" y="0"/>
              <a:chExt cx="7919999" cy="180000"/>
            </a:xfrm>
          </p:grpSpPr>
          <p:grpSp>
            <p:nvGrpSpPr>
              <p:cNvPr id="46" name="Group 45">
                <a:extLst>
                  <a:ext uri="{FF2B5EF4-FFF2-40B4-BE49-F238E27FC236}">
                    <a16:creationId xmlns:a16="http://schemas.microsoft.com/office/drawing/2014/main" id="{27830B5A-EB4B-4226-BE5A-C2438BC7F050}"/>
                  </a:ext>
                </a:extLst>
              </p:cNvPr>
              <p:cNvGrpSpPr/>
              <p:nvPr userDrawn="1"/>
            </p:nvGrpSpPr>
            <p:grpSpPr>
              <a:xfrm>
                <a:off x="1" y="0"/>
                <a:ext cx="179387" cy="180000"/>
                <a:chOff x="-232885" y="-205666"/>
                <a:chExt cx="463273" cy="437426"/>
              </a:xfrm>
            </p:grpSpPr>
            <p:cxnSp>
              <p:nvCxnSpPr>
                <p:cNvPr id="50" name="Straight Connector 49">
                  <a:extLst>
                    <a:ext uri="{FF2B5EF4-FFF2-40B4-BE49-F238E27FC236}">
                      <a16:creationId xmlns:a16="http://schemas.microsoft.com/office/drawing/2014/main" id="{52319991-1FA3-4B97-A095-EC25775B1BB2}"/>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304961D-693B-4A43-B807-3894DE2F513D}"/>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7AAF0F63-EE2C-4485-9DDC-A4AEC376C060}"/>
                  </a:ext>
                </a:extLst>
              </p:cNvPr>
              <p:cNvGrpSpPr/>
              <p:nvPr userDrawn="1"/>
            </p:nvGrpSpPr>
            <p:grpSpPr>
              <a:xfrm flipH="1">
                <a:off x="7740613" y="0"/>
                <a:ext cx="179387" cy="180000"/>
                <a:chOff x="-232885" y="-205666"/>
                <a:chExt cx="463273" cy="437426"/>
              </a:xfrm>
            </p:grpSpPr>
            <p:cxnSp>
              <p:nvCxnSpPr>
                <p:cNvPr id="48" name="Straight Connector 47">
                  <a:extLst>
                    <a:ext uri="{FF2B5EF4-FFF2-40B4-BE49-F238E27FC236}">
                      <a16:creationId xmlns:a16="http://schemas.microsoft.com/office/drawing/2014/main" id="{0A37B23F-3F73-4482-909D-23E859A41DC4}"/>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D13324E-4756-4A8B-A438-0E30D01DEF61}"/>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39" name="Group 38">
              <a:extLst>
                <a:ext uri="{FF2B5EF4-FFF2-40B4-BE49-F238E27FC236}">
                  <a16:creationId xmlns:a16="http://schemas.microsoft.com/office/drawing/2014/main" id="{454D0D03-268F-480C-9E7E-313B6144C1AD}"/>
                </a:ext>
              </a:extLst>
            </p:cNvPr>
            <p:cNvGrpSpPr/>
            <p:nvPr userDrawn="1"/>
          </p:nvGrpSpPr>
          <p:grpSpPr>
            <a:xfrm flipH="1" flipV="1">
              <a:off x="1" y="10872175"/>
              <a:ext cx="7919999" cy="180000"/>
              <a:chOff x="1" y="0"/>
              <a:chExt cx="7919999" cy="180000"/>
            </a:xfrm>
          </p:grpSpPr>
          <p:grpSp>
            <p:nvGrpSpPr>
              <p:cNvPr id="40" name="Group 39">
                <a:extLst>
                  <a:ext uri="{FF2B5EF4-FFF2-40B4-BE49-F238E27FC236}">
                    <a16:creationId xmlns:a16="http://schemas.microsoft.com/office/drawing/2014/main" id="{9E2FDDED-1913-4B98-95FE-ECE49E87B2E7}"/>
                  </a:ext>
                </a:extLst>
              </p:cNvPr>
              <p:cNvGrpSpPr/>
              <p:nvPr userDrawn="1"/>
            </p:nvGrpSpPr>
            <p:grpSpPr>
              <a:xfrm>
                <a:off x="1" y="0"/>
                <a:ext cx="179387" cy="180000"/>
                <a:chOff x="-232885" y="-205666"/>
                <a:chExt cx="463273" cy="437426"/>
              </a:xfrm>
            </p:grpSpPr>
            <p:cxnSp>
              <p:nvCxnSpPr>
                <p:cNvPr id="44" name="Straight Connector 43">
                  <a:extLst>
                    <a:ext uri="{FF2B5EF4-FFF2-40B4-BE49-F238E27FC236}">
                      <a16:creationId xmlns:a16="http://schemas.microsoft.com/office/drawing/2014/main" id="{890FA9C8-46DF-43B9-AF59-BF2DF77F3A09}"/>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2B91DC-F617-4530-9479-399C16220286}"/>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52177A8-3258-4B88-A2F2-21FB9F81E39A}"/>
                  </a:ext>
                </a:extLst>
              </p:cNvPr>
              <p:cNvGrpSpPr/>
              <p:nvPr userDrawn="1"/>
            </p:nvGrpSpPr>
            <p:grpSpPr>
              <a:xfrm flipH="1">
                <a:off x="7740613" y="0"/>
                <a:ext cx="179387" cy="180000"/>
                <a:chOff x="-232885" y="-205666"/>
                <a:chExt cx="463273" cy="437426"/>
              </a:xfrm>
            </p:grpSpPr>
            <p:cxnSp>
              <p:nvCxnSpPr>
                <p:cNvPr id="42" name="Straight Connector 41">
                  <a:extLst>
                    <a:ext uri="{FF2B5EF4-FFF2-40B4-BE49-F238E27FC236}">
                      <a16:creationId xmlns:a16="http://schemas.microsoft.com/office/drawing/2014/main" id="{A5F9E543-577C-443A-9C62-F9D1355E3E6E}"/>
                    </a:ext>
                  </a:extLst>
                </p:cNvPr>
                <p:cNvCxnSpPr>
                  <a:cxnSpLocks/>
                </p:cNvCxnSpPr>
                <p:nvPr/>
              </p:nvCxnSpPr>
              <p:spPr>
                <a:xfrm>
                  <a:off x="230388" y="-205666"/>
                  <a:ext cx="0" cy="437426"/>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0E51C1-0BED-4184-A8E3-9EEC2A3AD891}"/>
                    </a:ext>
                  </a:extLst>
                </p:cNvPr>
                <p:cNvCxnSpPr>
                  <a:cxnSpLocks/>
                </p:cNvCxnSpPr>
                <p:nvPr/>
              </p:nvCxnSpPr>
              <p:spPr>
                <a:xfrm>
                  <a:off x="-232885" y="229682"/>
                  <a:ext cx="463273" cy="0"/>
                </a:xfrm>
                <a:prstGeom prst="line">
                  <a:avLst/>
                </a:prstGeom>
                <a:ln w="9525">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Bio singl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8A2F35C-CCC5-4796-8DA9-F5D8192CB2D6}"/>
              </a:ext>
            </a:extLst>
          </p:cNvPr>
          <p:cNvGraphicFramePr>
            <a:graphicFrameLocks noChangeAspect="1"/>
          </p:cNvGraphicFramePr>
          <p:nvPr userDrawn="1">
            <p:custDataLst>
              <p:tags r:id="rId1"/>
            </p:custDataLst>
            <p:extLst>
              <p:ext uri="{D42A27DB-BD31-4B8C-83A1-F6EECF244321}">
                <p14:modId xmlns:p14="http://schemas.microsoft.com/office/powerpoint/2010/main" val="211671243"/>
              </p:ext>
            </p:extLst>
          </p:nvPr>
        </p:nvGraphicFramePr>
        <p:xfrm>
          <a:off x="1032" y="2560"/>
          <a:ext cx="1031" cy="2559"/>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E8A2F35C-CCC5-4796-8DA9-F5D8192CB2D6}"/>
                          </a:ext>
                        </a:extLst>
                      </p:cNvPr>
                      <p:cNvPicPr/>
                      <p:nvPr/>
                    </p:nvPicPr>
                    <p:blipFill>
                      <a:blip r:embed="rId4"/>
                      <a:stretch>
                        <a:fillRect/>
                      </a:stretch>
                    </p:blipFill>
                    <p:spPr>
                      <a:xfrm>
                        <a:off x="1032" y="2560"/>
                        <a:ext cx="1031" cy="2559"/>
                      </a:xfrm>
                      <a:prstGeom prst="rect">
                        <a:avLst/>
                      </a:prstGeom>
                    </p:spPr>
                  </p:pic>
                </p:oleObj>
              </mc:Fallback>
            </mc:AlternateContent>
          </a:graphicData>
        </a:graphic>
      </p:graphicFrame>
      <p:sp>
        <p:nvSpPr>
          <p:cNvPr id="2" name="Title 1"/>
          <p:cNvSpPr>
            <a:spLocks noGrp="1"/>
          </p:cNvSpPr>
          <p:nvPr>
            <p:ph type="title"/>
          </p:nvPr>
        </p:nvSpPr>
        <p:spPr>
          <a:xfrm>
            <a:off x="397982" y="474125"/>
            <a:ext cx="7128035" cy="951473"/>
          </a:xfrm>
        </p:spPr>
        <p:txBody>
          <a:bodyPr/>
          <a:lstStyle>
            <a:lvl1pPr>
              <a:defRPr sz="1410">
                <a:solidFill>
                  <a:schemeClr val="bg1"/>
                </a:solidFill>
              </a:defRPr>
            </a:lvl1pPr>
          </a:lstStyle>
          <a:p>
            <a:endParaRPr lang="en-GB"/>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396002" y="1462906"/>
            <a:ext cx="7128999" cy="0"/>
          </a:xfrm>
          <a:prstGeom prst="line">
            <a:avLst/>
          </a:prstGeom>
          <a:noFill/>
          <a:ln w="19050">
            <a:solidFill>
              <a:schemeClr val="accent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53" noProof="0">
              <a:solidFill>
                <a:schemeClr val="bg1"/>
              </a:solidFill>
              <a:latin typeface="EYInterstate Light" panose="02000506000000020004" pitchFamily="2" charset="0"/>
              <a:sym typeface="EYInterstate Light" panose="02000506000000020004" pitchFamily="2" charset="0"/>
            </a:endParaRPr>
          </a:p>
        </p:txBody>
      </p:sp>
      <p:sp>
        <p:nvSpPr>
          <p:cNvPr id="4" name="Picture Placeholder 3">
            <a:extLst>
              <a:ext uri="{FF2B5EF4-FFF2-40B4-BE49-F238E27FC236}">
                <a16:creationId xmlns:a16="http://schemas.microsoft.com/office/drawing/2014/main" id="{25844FEA-3B45-4849-978B-4107A9ED32DB}"/>
              </a:ext>
            </a:extLst>
          </p:cNvPr>
          <p:cNvSpPr>
            <a:spLocks noGrp="1"/>
          </p:cNvSpPr>
          <p:nvPr>
            <p:ph type="pic" sz="quarter" idx="12" hasCustomPrompt="1"/>
          </p:nvPr>
        </p:nvSpPr>
        <p:spPr>
          <a:xfrm>
            <a:off x="397982" y="2138800"/>
            <a:ext cx="1259537" cy="3126333"/>
          </a:xfrm>
        </p:spPr>
        <p:txBody>
          <a:bodyPr/>
          <a:lstStyle>
            <a:lvl1pPr marL="0" marR="0" indent="0" algn="l" defTabSz="585796" rtl="0" eaLnBrk="1" fontAlgn="auto" latinLnBrk="0" hangingPunct="1">
              <a:lnSpc>
                <a:spcPct val="100000"/>
              </a:lnSpc>
              <a:spcBef>
                <a:spcPct val="20000"/>
              </a:spcBef>
              <a:spcAft>
                <a:spcPts val="0"/>
              </a:spcAft>
              <a:buClr>
                <a:schemeClr val="accent1"/>
              </a:buClr>
              <a:buSzPct val="110000"/>
              <a:buFontTx/>
              <a:buNone/>
              <a:tabLst/>
              <a:defRPr/>
            </a:lvl1pPr>
          </a:lstStyle>
          <a:p>
            <a:pPr marL="109836" marR="0" lvl="0" indent="-109836" algn="l" defTabSz="585796" rtl="0" eaLnBrk="1" fontAlgn="auto" latinLnBrk="0" hangingPunct="1">
              <a:lnSpc>
                <a:spcPct val="100000"/>
              </a:lnSpc>
              <a:spcBef>
                <a:spcPct val="20000"/>
              </a:spcBef>
              <a:spcAft>
                <a:spcPts val="0"/>
              </a:spcAft>
              <a:buClr>
                <a:schemeClr val="accent1"/>
              </a:buClr>
              <a:buSzPct val="110000"/>
              <a:buFont typeface="EYInterstate Light" panose="02000506000000020004" pitchFamily="2" charset="0"/>
              <a:buChar char="•"/>
              <a:tabLst/>
              <a:defRPr/>
            </a:pPr>
            <a:r>
              <a:rPr lang="en"/>
              <a:t>Click on picture icon to add your photo</a:t>
            </a:r>
          </a:p>
        </p:txBody>
      </p:sp>
      <p:cxnSp>
        <p:nvCxnSpPr>
          <p:cNvPr id="7" name="Straight Connector 6">
            <a:extLst>
              <a:ext uri="{FF2B5EF4-FFF2-40B4-BE49-F238E27FC236}">
                <a16:creationId xmlns:a16="http://schemas.microsoft.com/office/drawing/2014/main" id="{1E92A051-75E1-49EA-9D56-3E4A36707704}"/>
              </a:ext>
            </a:extLst>
          </p:cNvPr>
          <p:cNvCxnSpPr>
            <a:cxnSpLocks/>
          </p:cNvCxnSpPr>
          <p:nvPr userDrawn="1"/>
        </p:nvCxnSpPr>
        <p:spPr>
          <a:xfrm>
            <a:off x="1767869" y="2138800"/>
            <a:ext cx="0" cy="7731406"/>
          </a:xfrm>
          <a:prstGeom prst="line">
            <a:avLst/>
          </a:prstGeom>
          <a:ln w="952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2853C066-A8F9-439A-82A0-670545B10CE9}"/>
              </a:ext>
            </a:extLst>
          </p:cNvPr>
          <p:cNvSpPr>
            <a:spLocks noGrp="1"/>
          </p:cNvSpPr>
          <p:nvPr>
            <p:ph type="body" sz="quarter" idx="13"/>
          </p:nvPr>
        </p:nvSpPr>
        <p:spPr>
          <a:xfrm>
            <a:off x="1838801" y="2138800"/>
            <a:ext cx="5683380" cy="7731406"/>
          </a:xfrm>
        </p:spPr>
        <p:txBody>
          <a:bodyPr/>
          <a:lstStyle/>
          <a:p>
            <a:pPr lvl="0"/>
            <a:r>
              <a:rPr lang="en"/>
              <a:t>Click to edit Master text styles</a:t>
            </a:r>
          </a:p>
          <a:p>
            <a:pPr lvl="1"/>
            <a:r>
              <a:rPr lang="en"/>
              <a:t>Second level</a:t>
            </a:r>
          </a:p>
          <a:p>
            <a:pPr lvl="2"/>
            <a:r>
              <a:rPr lang="en"/>
              <a:t>Third level</a:t>
            </a:r>
          </a:p>
          <a:p>
            <a:pPr lvl="3"/>
            <a:r>
              <a:rPr lang="en"/>
              <a:t>Fourth level</a:t>
            </a:r>
          </a:p>
          <a:p>
            <a:pPr lvl="4"/>
            <a:r>
              <a:rPr lang="en"/>
              <a:t>Fifth level</a:t>
            </a:r>
          </a:p>
        </p:txBody>
      </p:sp>
      <p:sp>
        <p:nvSpPr>
          <p:cNvPr id="13" name="Text Placeholder 12">
            <a:extLst>
              <a:ext uri="{FF2B5EF4-FFF2-40B4-BE49-F238E27FC236}">
                <a16:creationId xmlns:a16="http://schemas.microsoft.com/office/drawing/2014/main" id="{762B91BA-C155-4FA8-9FFE-0C75D09A8870}"/>
              </a:ext>
            </a:extLst>
          </p:cNvPr>
          <p:cNvSpPr>
            <a:spLocks noGrp="1"/>
          </p:cNvSpPr>
          <p:nvPr>
            <p:ph type="body" sz="quarter" idx="14" hasCustomPrompt="1"/>
          </p:nvPr>
        </p:nvSpPr>
        <p:spPr>
          <a:xfrm>
            <a:off x="397982" y="5485153"/>
            <a:ext cx="1261599" cy="3131451"/>
          </a:xfrm>
        </p:spPr>
        <p:txBody>
          <a:bodyPr/>
          <a:lstStyle>
            <a:lvl1pPr marL="0" indent="0">
              <a:buNone/>
              <a:defRPr/>
            </a:lvl1pPr>
          </a:lstStyle>
          <a:p>
            <a:pPr lvl="0"/>
            <a:r>
              <a:rPr lang="en"/>
              <a:t>Click here to add contact information. Include your office address, direct phone, and email address; Phone numbers should be formatted as follows: +1 xxx xxx xxxx (use country code and spaces, not dashes or periods)</a:t>
            </a:r>
          </a:p>
        </p:txBody>
      </p:sp>
      <p:sp>
        <p:nvSpPr>
          <p:cNvPr id="15" name="Text Placeholder 3">
            <a:extLst>
              <a:ext uri="{FF2B5EF4-FFF2-40B4-BE49-F238E27FC236}">
                <a16:creationId xmlns:a16="http://schemas.microsoft.com/office/drawing/2014/main" id="{67004853-0690-46A3-91F3-67A9085418D2}"/>
              </a:ext>
            </a:extLst>
          </p:cNvPr>
          <p:cNvSpPr>
            <a:spLocks noGrp="1"/>
          </p:cNvSpPr>
          <p:nvPr>
            <p:ph type="body" sz="quarter" idx="15" hasCustomPrompt="1"/>
          </p:nvPr>
        </p:nvSpPr>
        <p:spPr>
          <a:xfrm>
            <a:off x="397981" y="129357"/>
            <a:ext cx="3570215" cy="103864"/>
          </a:xfrm>
          <a:noFill/>
        </p:spPr>
        <p:txBody>
          <a:bodyPr vert="horz" wrap="square" lIns="0" tIns="0" rIns="0" bIns="0" rtlCol="0">
            <a:spAutoFit/>
          </a:bodyPr>
          <a:lstStyle>
            <a:lvl1pPr marL="0" indent="0">
              <a:buNone/>
              <a:defRPr lang="en-US" sz="768" dirty="0" smtClean="0">
                <a:solidFill>
                  <a:schemeClr val="accent1"/>
                </a:solidFill>
                <a:latin typeface="EYInterstate Light" panose="02000506000000020004" pitchFamily="2" charset="0"/>
                <a:cs typeface="Arial" panose="020B0604020202020204" pitchFamily="34" charset="0"/>
                <a:sym typeface="EYInterstate Light" panose="02000506000000020004" pitchFamily="2" charset="0"/>
              </a:defRPr>
            </a:lvl1pPr>
            <a:lvl2pPr marL="183061" indent="0">
              <a:buNone/>
              <a:defRPr lang="en-US" sz="1153" dirty="0" smtClean="0">
                <a:solidFill>
                  <a:schemeClr val="tx1"/>
                </a:solidFill>
                <a:latin typeface="+mn-lt"/>
              </a:defRPr>
            </a:lvl2pPr>
            <a:lvl3pPr marL="475959" indent="0">
              <a:buNone/>
              <a:defRPr lang="en-US" sz="1153" dirty="0" smtClean="0">
                <a:solidFill>
                  <a:schemeClr val="tx1"/>
                </a:solidFill>
                <a:latin typeface="+mn-lt"/>
              </a:defRPr>
            </a:lvl3pPr>
            <a:lvl4pPr marL="768856" indent="0">
              <a:buNone/>
              <a:defRPr lang="en-US" sz="1153" dirty="0" smtClean="0">
                <a:solidFill>
                  <a:schemeClr val="tx1"/>
                </a:solidFill>
                <a:latin typeface="+mn-lt"/>
              </a:defRPr>
            </a:lvl4pPr>
            <a:lvl5pPr marL="1061754" indent="0">
              <a:buNone/>
              <a:defRPr lang="en-US" sz="1153" dirty="0">
                <a:solidFill>
                  <a:schemeClr val="tx1"/>
                </a:solidFill>
                <a:latin typeface="+mn-lt"/>
              </a:defRPr>
            </a:lvl5pPr>
          </a:lstStyle>
          <a:p>
            <a:pPr marL="0" lvl="0">
              <a:lnSpc>
                <a:spcPct val="85000"/>
              </a:lnSpc>
              <a:spcAft>
                <a:spcPts val="385"/>
              </a:spcAft>
              <a:buSzPct val="75000"/>
            </a:pPr>
            <a:r>
              <a:rPr lang="en"/>
              <a:t>Section header</a:t>
            </a:r>
          </a:p>
        </p:txBody>
      </p:sp>
      <p:sp>
        <p:nvSpPr>
          <p:cNvPr id="16" name="Text Placeholder 11">
            <a:extLst>
              <a:ext uri="{FF2B5EF4-FFF2-40B4-BE49-F238E27FC236}">
                <a16:creationId xmlns:a16="http://schemas.microsoft.com/office/drawing/2014/main" id="{D0EA168C-14B5-43AC-8B26-0C33B472FF06}"/>
              </a:ext>
            </a:extLst>
          </p:cNvPr>
          <p:cNvSpPr>
            <a:spLocks noGrp="1"/>
          </p:cNvSpPr>
          <p:nvPr>
            <p:ph type="body" sz="quarter" idx="11" hasCustomPrompt="1"/>
          </p:nvPr>
        </p:nvSpPr>
        <p:spPr>
          <a:xfrm>
            <a:off x="399748" y="10356924"/>
            <a:ext cx="5108751" cy="391432"/>
          </a:xfrm>
        </p:spPr>
        <p:txBody>
          <a:bodyPr vert="horz" wrap="square" lIns="9144" tIns="9144" rIns="9144" bIns="9144" rtlCol="0" anchor="b" anchorCtr="0">
            <a:noAutofit/>
          </a:bodyPr>
          <a:lstStyle>
            <a:lvl1pPr marL="0" indent="0">
              <a:buNone/>
              <a:defRPr lang="en-US" sz="449" smtClean="0"/>
            </a:lvl1pPr>
            <a:lvl2pPr marL="109836" indent="0">
              <a:buNone/>
              <a:defRPr lang="en-US" smtClean="0"/>
            </a:lvl2pPr>
            <a:lvl3pPr marL="219674" indent="0">
              <a:buNone/>
              <a:defRPr lang="en-US" smtClean="0"/>
            </a:lvl3pPr>
            <a:lvl4pPr marL="329509" indent="0">
              <a:buNone/>
              <a:defRPr lang="en-US" smtClean="0"/>
            </a:lvl4pPr>
            <a:lvl5pPr marL="439346" indent="0">
              <a:buNone/>
              <a:defRPr lang="en-US"/>
            </a:lvl5pPr>
          </a:lstStyle>
          <a:p>
            <a:pPr marL="0" lvl="0" indent="0">
              <a:buNone/>
            </a:pPr>
            <a:r>
              <a:rPr lang="en"/>
              <a:t>Source:</a:t>
            </a:r>
          </a:p>
        </p:txBody>
      </p:sp>
      <p:sp>
        <p:nvSpPr>
          <p:cNvPr id="17" name="Text Placeholder 5">
            <a:extLst>
              <a:ext uri="{FF2B5EF4-FFF2-40B4-BE49-F238E27FC236}">
                <a16:creationId xmlns:a16="http://schemas.microsoft.com/office/drawing/2014/main" id="{896BAA64-127F-45D4-B810-CED8F607693D}"/>
              </a:ext>
            </a:extLst>
          </p:cNvPr>
          <p:cNvSpPr>
            <a:spLocks noGrp="1"/>
          </p:cNvSpPr>
          <p:nvPr>
            <p:ph type="body" sz="quarter" idx="16" hasCustomPrompt="1"/>
          </p:nvPr>
        </p:nvSpPr>
        <p:spPr>
          <a:xfrm>
            <a:off x="397984" y="1505855"/>
            <a:ext cx="6099185" cy="368406"/>
          </a:xfrm>
          <a:noFill/>
          <a:ln w="9525">
            <a:noFill/>
          </a:ln>
          <a:extLst>
            <a:ext uri="{909E8E84-426E-40DD-AFC4-6F175D3DCCD1}">
              <a14:hiddenFill xmlns:a14="http://schemas.microsoft.com/office/drawing/2010/main">
                <a:solidFill>
                  <a:srgbClr val="FFFFFF">
                    <a:alpha val="0"/>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lvl1pPr marL="0" indent="0">
              <a:buNone/>
              <a:defRPr lang="en-US" sz="896" b="0" dirty="0" smtClean="0">
                <a:solidFill>
                  <a:srgbClr val="4B4B4B"/>
                </a:solidFill>
                <a:latin typeface="EYInterstate Light" panose="02000506000000020004" pitchFamily="2" charset="0"/>
                <a:sym typeface="EYInterstate Light" panose="02000506000000020004" pitchFamily="2" charset="0"/>
              </a:defRPr>
            </a:lvl1pPr>
            <a:lvl2pPr marL="183061" indent="0">
              <a:buNone/>
              <a:defRPr lang="en-US" sz="1153" dirty="0" smtClean="0">
                <a:solidFill>
                  <a:schemeClr val="lt1"/>
                </a:solidFill>
                <a:latin typeface="+mn-lt"/>
              </a:defRPr>
            </a:lvl2pPr>
            <a:lvl3pPr marL="475959" indent="0">
              <a:buNone/>
              <a:defRPr lang="en-US" sz="1153" dirty="0" smtClean="0">
                <a:solidFill>
                  <a:schemeClr val="lt1"/>
                </a:solidFill>
                <a:latin typeface="+mn-lt"/>
              </a:defRPr>
            </a:lvl3pPr>
            <a:lvl4pPr marL="768856" indent="0">
              <a:buNone/>
              <a:defRPr lang="en-US" sz="1153" dirty="0" smtClean="0">
                <a:solidFill>
                  <a:schemeClr val="lt1"/>
                </a:solidFill>
                <a:latin typeface="+mn-lt"/>
              </a:defRPr>
            </a:lvl4pPr>
            <a:lvl5pPr marL="1061754" indent="0">
              <a:buNone/>
              <a:defRPr lang="en-US" sz="1153" dirty="0">
                <a:solidFill>
                  <a:schemeClr val="lt1"/>
                </a:solidFill>
                <a:latin typeface="+mn-lt"/>
              </a:defRPr>
            </a:lvl5pPr>
          </a:lstStyle>
          <a:p>
            <a:pPr marL="0" lvl="0"/>
            <a:r>
              <a:rPr lang="en"/>
              <a:t>Sub-title</a:t>
            </a:r>
          </a:p>
        </p:txBody>
      </p:sp>
      <p:sp>
        <p:nvSpPr>
          <p:cNvPr id="18" name="Text Placeholder 4">
            <a:extLst>
              <a:ext uri="{FF2B5EF4-FFF2-40B4-BE49-F238E27FC236}">
                <a16:creationId xmlns:a16="http://schemas.microsoft.com/office/drawing/2014/main" id="{EF110E90-974F-4451-8460-AB901B78B779}"/>
              </a:ext>
            </a:extLst>
          </p:cNvPr>
          <p:cNvSpPr>
            <a:spLocks noGrp="1"/>
          </p:cNvSpPr>
          <p:nvPr>
            <p:ph type="body" sz="quarter" idx="17" hasCustomPrompt="1"/>
          </p:nvPr>
        </p:nvSpPr>
        <p:spPr>
          <a:xfrm>
            <a:off x="6535578" y="1505855"/>
            <a:ext cx="989902" cy="368406"/>
          </a:xfrm>
        </p:spPr>
        <p:txBody>
          <a:bodyPr wrap="square" anchor="ctr">
            <a:noAutofit/>
          </a:bodyPr>
          <a:lstStyle>
            <a:lvl1pPr marL="0" indent="0" algn="r">
              <a:buNone/>
              <a:defRPr sz="672">
                <a:solidFill>
                  <a:schemeClr val="accent3"/>
                </a:solidFill>
              </a:defRPr>
            </a:lvl1pPr>
          </a:lstStyle>
          <a:p>
            <a:pPr lvl="0"/>
            <a:r>
              <a:rPr lang="en"/>
              <a:t>Slide info</a:t>
            </a:r>
          </a:p>
        </p:txBody>
      </p:sp>
      <p:grpSp>
        <p:nvGrpSpPr>
          <p:cNvPr id="5" name="Group 4">
            <a:extLst>
              <a:ext uri="{FF2B5EF4-FFF2-40B4-BE49-F238E27FC236}">
                <a16:creationId xmlns:a16="http://schemas.microsoft.com/office/drawing/2014/main" id="{C48AEC56-3B74-7D7B-FF27-8A525DF940C9}"/>
              </a:ext>
            </a:extLst>
          </p:cNvPr>
          <p:cNvGrpSpPr>
            <a:grpSpLocks noChangeAspect="1"/>
          </p:cNvGrpSpPr>
          <p:nvPr userDrawn="1"/>
        </p:nvGrpSpPr>
        <p:grpSpPr>
          <a:xfrm>
            <a:off x="6901915" y="10248571"/>
            <a:ext cx="620452" cy="497252"/>
            <a:chOff x="2703513" y="2332038"/>
            <a:chExt cx="6784975" cy="2190751"/>
          </a:xfrm>
        </p:grpSpPr>
        <p:sp>
          <p:nvSpPr>
            <p:cNvPr id="6" name="Freeform 115">
              <a:extLst>
                <a:ext uri="{FF2B5EF4-FFF2-40B4-BE49-F238E27FC236}">
                  <a16:creationId xmlns:a16="http://schemas.microsoft.com/office/drawing/2014/main" id="{FA636502-F42F-6AB3-D7AE-7F51D8FA9FF7}"/>
                </a:ext>
              </a:extLst>
            </p:cNvPr>
            <p:cNvSpPr>
              <a:spLocks noEditPoints="1"/>
            </p:cNvSpPr>
            <p:nvPr userDrawn="1"/>
          </p:nvSpPr>
          <p:spPr bwMode="auto">
            <a:xfrm>
              <a:off x="4829176" y="3757613"/>
              <a:ext cx="554038" cy="754063"/>
            </a:xfrm>
            <a:custGeom>
              <a:avLst/>
              <a:gdLst>
                <a:gd name="T0" fmla="*/ 118 w 148"/>
                <a:gd name="T1" fmla="*/ 63 h 201"/>
                <a:gd name="T2" fmla="*/ 115 w 148"/>
                <a:gd name="T3" fmla="*/ 48 h 201"/>
                <a:gd name="T4" fmla="*/ 108 w 148"/>
                <a:gd name="T5" fmla="*/ 37 h 201"/>
                <a:gd name="T6" fmla="*/ 98 w 148"/>
                <a:gd name="T7" fmla="*/ 31 h 201"/>
                <a:gd name="T8" fmla="*/ 83 w 148"/>
                <a:gd name="T9" fmla="*/ 28 h 201"/>
                <a:gd name="T10" fmla="*/ 30 w 148"/>
                <a:gd name="T11" fmla="*/ 28 h 201"/>
                <a:gd name="T12" fmla="*/ 30 w 148"/>
                <a:gd name="T13" fmla="*/ 98 h 201"/>
                <a:gd name="T14" fmla="*/ 83 w 148"/>
                <a:gd name="T15" fmla="*/ 98 h 201"/>
                <a:gd name="T16" fmla="*/ 109 w 148"/>
                <a:gd name="T17" fmla="*/ 88 h 201"/>
                <a:gd name="T18" fmla="*/ 118 w 148"/>
                <a:gd name="T19" fmla="*/ 63 h 201"/>
                <a:gd name="T20" fmla="*/ 148 w 148"/>
                <a:gd name="T21" fmla="*/ 63 h 201"/>
                <a:gd name="T22" fmla="*/ 144 w 148"/>
                <a:gd name="T23" fmla="*/ 90 h 201"/>
                <a:gd name="T24" fmla="*/ 130 w 148"/>
                <a:gd name="T25" fmla="*/ 110 h 201"/>
                <a:gd name="T26" fmla="*/ 109 w 148"/>
                <a:gd name="T27" fmla="*/ 122 h 201"/>
                <a:gd name="T28" fmla="*/ 82 w 148"/>
                <a:gd name="T29" fmla="*/ 126 h 201"/>
                <a:gd name="T30" fmla="*/ 30 w 148"/>
                <a:gd name="T31" fmla="*/ 126 h 201"/>
                <a:gd name="T32" fmla="*/ 30 w 148"/>
                <a:gd name="T33" fmla="*/ 201 h 201"/>
                <a:gd name="T34" fmla="*/ 0 w 148"/>
                <a:gd name="T35" fmla="*/ 201 h 201"/>
                <a:gd name="T36" fmla="*/ 0 w 148"/>
                <a:gd name="T37" fmla="*/ 0 h 201"/>
                <a:gd name="T38" fmla="*/ 84 w 148"/>
                <a:gd name="T39" fmla="*/ 0 h 201"/>
                <a:gd name="T40" fmla="*/ 110 w 148"/>
                <a:gd name="T41" fmla="*/ 4 h 201"/>
                <a:gd name="T42" fmla="*/ 130 w 148"/>
                <a:gd name="T43" fmla="*/ 16 h 201"/>
                <a:gd name="T44" fmla="*/ 144 w 148"/>
                <a:gd name="T45" fmla="*/ 35 h 201"/>
                <a:gd name="T46" fmla="*/ 148 w 148"/>
                <a:gd name="T47" fmla="*/ 6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201">
                  <a:moveTo>
                    <a:pt x="118" y="63"/>
                  </a:moveTo>
                  <a:cubicBezTo>
                    <a:pt x="118" y="57"/>
                    <a:pt x="117" y="52"/>
                    <a:pt x="115" y="48"/>
                  </a:cubicBezTo>
                  <a:cubicBezTo>
                    <a:pt x="114" y="44"/>
                    <a:pt x="111" y="40"/>
                    <a:pt x="108" y="37"/>
                  </a:cubicBezTo>
                  <a:cubicBezTo>
                    <a:pt x="105" y="34"/>
                    <a:pt x="102" y="32"/>
                    <a:pt x="98" y="31"/>
                  </a:cubicBezTo>
                  <a:cubicBezTo>
                    <a:pt x="93" y="29"/>
                    <a:pt x="89" y="28"/>
                    <a:pt x="83" y="28"/>
                  </a:cubicBezTo>
                  <a:cubicBezTo>
                    <a:pt x="30" y="28"/>
                    <a:pt x="30" y="28"/>
                    <a:pt x="30" y="28"/>
                  </a:cubicBezTo>
                  <a:cubicBezTo>
                    <a:pt x="30" y="98"/>
                    <a:pt x="30" y="98"/>
                    <a:pt x="30" y="98"/>
                  </a:cubicBezTo>
                  <a:cubicBezTo>
                    <a:pt x="83" y="98"/>
                    <a:pt x="83" y="98"/>
                    <a:pt x="83" y="98"/>
                  </a:cubicBezTo>
                  <a:cubicBezTo>
                    <a:pt x="95" y="98"/>
                    <a:pt x="104" y="94"/>
                    <a:pt x="109" y="88"/>
                  </a:cubicBezTo>
                  <a:cubicBezTo>
                    <a:pt x="115" y="82"/>
                    <a:pt x="118" y="74"/>
                    <a:pt x="118" y="63"/>
                  </a:cubicBezTo>
                  <a:moveTo>
                    <a:pt x="148" y="63"/>
                  </a:moveTo>
                  <a:cubicBezTo>
                    <a:pt x="148" y="73"/>
                    <a:pt x="147" y="82"/>
                    <a:pt x="144" y="90"/>
                  </a:cubicBezTo>
                  <a:cubicBezTo>
                    <a:pt x="140" y="98"/>
                    <a:pt x="136" y="104"/>
                    <a:pt x="130" y="110"/>
                  </a:cubicBezTo>
                  <a:cubicBezTo>
                    <a:pt x="124" y="115"/>
                    <a:pt x="117" y="119"/>
                    <a:pt x="109" y="122"/>
                  </a:cubicBezTo>
                  <a:cubicBezTo>
                    <a:pt x="101" y="124"/>
                    <a:pt x="92" y="126"/>
                    <a:pt x="82" y="126"/>
                  </a:cubicBezTo>
                  <a:cubicBezTo>
                    <a:pt x="30" y="126"/>
                    <a:pt x="30" y="126"/>
                    <a:pt x="30" y="126"/>
                  </a:cubicBezTo>
                  <a:cubicBezTo>
                    <a:pt x="30" y="201"/>
                    <a:pt x="30" y="201"/>
                    <a:pt x="30" y="201"/>
                  </a:cubicBezTo>
                  <a:cubicBezTo>
                    <a:pt x="0" y="201"/>
                    <a:pt x="0" y="201"/>
                    <a:pt x="0" y="201"/>
                  </a:cubicBezTo>
                  <a:cubicBezTo>
                    <a:pt x="0" y="0"/>
                    <a:pt x="0" y="0"/>
                    <a:pt x="0" y="0"/>
                  </a:cubicBezTo>
                  <a:cubicBezTo>
                    <a:pt x="84" y="0"/>
                    <a:pt x="84" y="0"/>
                    <a:pt x="84" y="0"/>
                  </a:cubicBezTo>
                  <a:cubicBezTo>
                    <a:pt x="93" y="0"/>
                    <a:pt x="102" y="1"/>
                    <a:pt x="110" y="4"/>
                  </a:cubicBezTo>
                  <a:cubicBezTo>
                    <a:pt x="117" y="7"/>
                    <a:pt x="124" y="11"/>
                    <a:pt x="130" y="16"/>
                  </a:cubicBezTo>
                  <a:cubicBezTo>
                    <a:pt x="136" y="21"/>
                    <a:pt x="140" y="28"/>
                    <a:pt x="144" y="35"/>
                  </a:cubicBezTo>
                  <a:cubicBezTo>
                    <a:pt x="147" y="43"/>
                    <a:pt x="148" y="52"/>
                    <a:pt x="148" y="63"/>
                  </a:cubicBezTo>
                </a:path>
              </a:pathLst>
            </a:custGeom>
            <a:solidFill>
              <a:srgbClr val="1A9AFA"/>
            </a:solidFill>
            <a:ln>
              <a:noFill/>
            </a:ln>
          </p:spPr>
          <p:txBody>
            <a:bodyPr vert="horz" wrap="square" lIns="91440" tIns="45720" rIns="91440" bIns="45720" numCol="1" anchor="t" anchorCtr="0" compatLnSpc="1">
              <a:prstTxWarp prst="textNoShape">
                <a:avLst/>
              </a:prstTxWarp>
            </a:bodyPr>
            <a:lstStyle/>
            <a:p>
              <a:endParaRPr lang="en-US" sz="1152">
                <a:latin typeface="Arial" panose="020B0604020202020204" pitchFamily="34" charset="0"/>
                <a:sym typeface="Arial" panose="020B0604020202020204" pitchFamily="34" charset="0"/>
              </a:endParaRPr>
            </a:p>
          </p:txBody>
        </p:sp>
        <p:sp>
          <p:nvSpPr>
            <p:cNvPr id="9" name="Freeform 116">
              <a:extLst>
                <a:ext uri="{FF2B5EF4-FFF2-40B4-BE49-F238E27FC236}">
                  <a16:creationId xmlns:a16="http://schemas.microsoft.com/office/drawing/2014/main" id="{A93AFD4B-1531-9C83-E862-31D3BA71D178}"/>
                </a:ext>
              </a:extLst>
            </p:cNvPr>
            <p:cNvSpPr>
              <a:spLocks noEditPoints="1"/>
            </p:cNvSpPr>
            <p:nvPr userDrawn="1"/>
          </p:nvSpPr>
          <p:spPr bwMode="auto">
            <a:xfrm>
              <a:off x="5421313" y="3933826"/>
              <a:ext cx="457200" cy="588963"/>
            </a:xfrm>
            <a:custGeom>
              <a:avLst/>
              <a:gdLst>
                <a:gd name="T0" fmla="*/ 93 w 122"/>
                <a:gd name="T1" fmla="*/ 89 h 157"/>
                <a:gd name="T2" fmla="*/ 86 w 122"/>
                <a:gd name="T3" fmla="*/ 86 h 157"/>
                <a:gd name="T4" fmla="*/ 79 w 122"/>
                <a:gd name="T5" fmla="*/ 85 h 157"/>
                <a:gd name="T6" fmla="*/ 70 w 122"/>
                <a:gd name="T7" fmla="*/ 83 h 157"/>
                <a:gd name="T8" fmla="*/ 59 w 122"/>
                <a:gd name="T9" fmla="*/ 83 h 157"/>
                <a:gd name="T10" fmla="*/ 36 w 122"/>
                <a:gd name="T11" fmla="*/ 89 h 157"/>
                <a:gd name="T12" fmla="*/ 28 w 122"/>
                <a:gd name="T13" fmla="*/ 105 h 157"/>
                <a:gd name="T14" fmla="*/ 31 w 122"/>
                <a:gd name="T15" fmla="*/ 117 h 157"/>
                <a:gd name="T16" fmla="*/ 37 w 122"/>
                <a:gd name="T17" fmla="*/ 124 h 157"/>
                <a:gd name="T18" fmla="*/ 45 w 122"/>
                <a:gd name="T19" fmla="*/ 129 h 157"/>
                <a:gd name="T20" fmla="*/ 57 w 122"/>
                <a:gd name="T21" fmla="*/ 130 h 157"/>
                <a:gd name="T22" fmla="*/ 68 w 122"/>
                <a:gd name="T23" fmla="*/ 128 h 157"/>
                <a:gd name="T24" fmla="*/ 79 w 122"/>
                <a:gd name="T25" fmla="*/ 124 h 157"/>
                <a:gd name="T26" fmla="*/ 87 w 122"/>
                <a:gd name="T27" fmla="*/ 118 h 157"/>
                <a:gd name="T28" fmla="*/ 93 w 122"/>
                <a:gd name="T29" fmla="*/ 111 h 157"/>
                <a:gd name="T30" fmla="*/ 93 w 122"/>
                <a:gd name="T31" fmla="*/ 89 h 157"/>
                <a:gd name="T32" fmla="*/ 93 w 122"/>
                <a:gd name="T33" fmla="*/ 154 h 157"/>
                <a:gd name="T34" fmla="*/ 93 w 122"/>
                <a:gd name="T35" fmla="*/ 139 h 157"/>
                <a:gd name="T36" fmla="*/ 84 w 122"/>
                <a:gd name="T37" fmla="*/ 147 h 157"/>
                <a:gd name="T38" fmla="*/ 76 w 122"/>
                <a:gd name="T39" fmla="*/ 151 h 157"/>
                <a:gd name="T40" fmla="*/ 66 w 122"/>
                <a:gd name="T41" fmla="*/ 155 h 157"/>
                <a:gd name="T42" fmla="*/ 52 w 122"/>
                <a:gd name="T43" fmla="*/ 157 h 157"/>
                <a:gd name="T44" fmla="*/ 34 w 122"/>
                <a:gd name="T45" fmla="*/ 154 h 157"/>
                <a:gd name="T46" fmla="*/ 17 w 122"/>
                <a:gd name="T47" fmla="*/ 145 h 157"/>
                <a:gd name="T48" fmla="*/ 5 w 122"/>
                <a:gd name="T49" fmla="*/ 130 h 157"/>
                <a:gd name="T50" fmla="*/ 0 w 122"/>
                <a:gd name="T51" fmla="*/ 106 h 157"/>
                <a:gd name="T52" fmla="*/ 5 w 122"/>
                <a:gd name="T53" fmla="*/ 84 h 157"/>
                <a:gd name="T54" fmla="*/ 17 w 122"/>
                <a:gd name="T55" fmla="*/ 69 h 157"/>
                <a:gd name="T56" fmla="*/ 36 w 122"/>
                <a:gd name="T57" fmla="*/ 60 h 157"/>
                <a:gd name="T58" fmla="*/ 60 w 122"/>
                <a:gd name="T59" fmla="*/ 57 h 157"/>
                <a:gd name="T60" fmla="*/ 80 w 122"/>
                <a:gd name="T61" fmla="*/ 59 h 157"/>
                <a:gd name="T62" fmla="*/ 93 w 122"/>
                <a:gd name="T63" fmla="*/ 63 h 157"/>
                <a:gd name="T64" fmla="*/ 93 w 122"/>
                <a:gd name="T65" fmla="*/ 52 h 157"/>
                <a:gd name="T66" fmla="*/ 86 w 122"/>
                <a:gd name="T67" fmla="*/ 33 h 157"/>
                <a:gd name="T68" fmla="*/ 65 w 122"/>
                <a:gd name="T69" fmla="*/ 26 h 157"/>
                <a:gd name="T70" fmla="*/ 44 w 122"/>
                <a:gd name="T71" fmla="*/ 29 h 157"/>
                <a:gd name="T72" fmla="*/ 26 w 122"/>
                <a:gd name="T73" fmla="*/ 36 h 157"/>
                <a:gd name="T74" fmla="*/ 14 w 122"/>
                <a:gd name="T75" fmla="*/ 14 h 157"/>
                <a:gd name="T76" fmla="*/ 38 w 122"/>
                <a:gd name="T77" fmla="*/ 3 h 157"/>
                <a:gd name="T78" fmla="*/ 66 w 122"/>
                <a:gd name="T79" fmla="*/ 0 h 157"/>
                <a:gd name="T80" fmla="*/ 89 w 122"/>
                <a:gd name="T81" fmla="*/ 3 h 157"/>
                <a:gd name="T82" fmla="*/ 107 w 122"/>
                <a:gd name="T83" fmla="*/ 12 h 157"/>
                <a:gd name="T84" fmla="*/ 118 w 122"/>
                <a:gd name="T85" fmla="*/ 28 h 157"/>
                <a:gd name="T86" fmla="*/ 122 w 122"/>
                <a:gd name="T87" fmla="*/ 51 h 157"/>
                <a:gd name="T88" fmla="*/ 122 w 122"/>
                <a:gd name="T89" fmla="*/ 154 h 157"/>
                <a:gd name="T90" fmla="*/ 93 w 122"/>
                <a:gd name="T91" fmla="*/ 15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 h="157">
                  <a:moveTo>
                    <a:pt x="93" y="89"/>
                  </a:moveTo>
                  <a:cubicBezTo>
                    <a:pt x="91" y="88"/>
                    <a:pt x="88" y="87"/>
                    <a:pt x="86" y="86"/>
                  </a:cubicBezTo>
                  <a:cubicBezTo>
                    <a:pt x="84" y="86"/>
                    <a:pt x="81" y="85"/>
                    <a:pt x="79" y="85"/>
                  </a:cubicBezTo>
                  <a:cubicBezTo>
                    <a:pt x="77" y="84"/>
                    <a:pt x="74" y="84"/>
                    <a:pt x="70" y="83"/>
                  </a:cubicBezTo>
                  <a:cubicBezTo>
                    <a:pt x="67" y="83"/>
                    <a:pt x="63" y="83"/>
                    <a:pt x="59" y="83"/>
                  </a:cubicBezTo>
                  <a:cubicBezTo>
                    <a:pt x="50" y="83"/>
                    <a:pt x="42" y="85"/>
                    <a:pt x="36" y="89"/>
                  </a:cubicBezTo>
                  <a:cubicBezTo>
                    <a:pt x="31" y="93"/>
                    <a:pt x="28" y="98"/>
                    <a:pt x="28" y="105"/>
                  </a:cubicBezTo>
                  <a:cubicBezTo>
                    <a:pt x="28" y="110"/>
                    <a:pt x="29" y="113"/>
                    <a:pt x="31" y="117"/>
                  </a:cubicBezTo>
                  <a:cubicBezTo>
                    <a:pt x="32" y="120"/>
                    <a:pt x="34" y="122"/>
                    <a:pt x="37" y="124"/>
                  </a:cubicBezTo>
                  <a:cubicBezTo>
                    <a:pt x="39" y="126"/>
                    <a:pt x="42" y="128"/>
                    <a:pt x="45" y="129"/>
                  </a:cubicBezTo>
                  <a:cubicBezTo>
                    <a:pt x="48" y="130"/>
                    <a:pt x="52" y="130"/>
                    <a:pt x="57" y="130"/>
                  </a:cubicBezTo>
                  <a:cubicBezTo>
                    <a:pt x="61" y="130"/>
                    <a:pt x="65" y="130"/>
                    <a:pt x="68" y="128"/>
                  </a:cubicBezTo>
                  <a:cubicBezTo>
                    <a:pt x="72" y="127"/>
                    <a:pt x="75" y="126"/>
                    <a:pt x="79" y="124"/>
                  </a:cubicBezTo>
                  <a:cubicBezTo>
                    <a:pt x="82" y="122"/>
                    <a:pt x="85" y="120"/>
                    <a:pt x="87" y="118"/>
                  </a:cubicBezTo>
                  <a:cubicBezTo>
                    <a:pt x="90" y="116"/>
                    <a:pt x="92" y="113"/>
                    <a:pt x="93" y="111"/>
                  </a:cubicBezTo>
                  <a:lnTo>
                    <a:pt x="93" y="89"/>
                  </a:lnTo>
                  <a:close/>
                  <a:moveTo>
                    <a:pt x="93" y="154"/>
                  </a:moveTo>
                  <a:cubicBezTo>
                    <a:pt x="93" y="139"/>
                    <a:pt x="93" y="139"/>
                    <a:pt x="93" y="139"/>
                  </a:cubicBezTo>
                  <a:cubicBezTo>
                    <a:pt x="90" y="142"/>
                    <a:pt x="86" y="145"/>
                    <a:pt x="84" y="147"/>
                  </a:cubicBezTo>
                  <a:cubicBezTo>
                    <a:pt x="81" y="148"/>
                    <a:pt x="79" y="150"/>
                    <a:pt x="76" y="151"/>
                  </a:cubicBezTo>
                  <a:cubicBezTo>
                    <a:pt x="73" y="153"/>
                    <a:pt x="70" y="154"/>
                    <a:pt x="66" y="155"/>
                  </a:cubicBezTo>
                  <a:cubicBezTo>
                    <a:pt x="62" y="156"/>
                    <a:pt x="57" y="157"/>
                    <a:pt x="52" y="157"/>
                  </a:cubicBezTo>
                  <a:cubicBezTo>
                    <a:pt x="46" y="157"/>
                    <a:pt x="40" y="156"/>
                    <a:pt x="34" y="154"/>
                  </a:cubicBezTo>
                  <a:cubicBezTo>
                    <a:pt x="28" y="152"/>
                    <a:pt x="22" y="149"/>
                    <a:pt x="17" y="145"/>
                  </a:cubicBezTo>
                  <a:cubicBezTo>
                    <a:pt x="12" y="141"/>
                    <a:pt x="8" y="136"/>
                    <a:pt x="5" y="130"/>
                  </a:cubicBezTo>
                  <a:cubicBezTo>
                    <a:pt x="2" y="123"/>
                    <a:pt x="0" y="115"/>
                    <a:pt x="0" y="106"/>
                  </a:cubicBezTo>
                  <a:cubicBezTo>
                    <a:pt x="0" y="98"/>
                    <a:pt x="2" y="90"/>
                    <a:pt x="5" y="84"/>
                  </a:cubicBezTo>
                  <a:cubicBezTo>
                    <a:pt x="8" y="78"/>
                    <a:pt x="12" y="73"/>
                    <a:pt x="17" y="69"/>
                  </a:cubicBezTo>
                  <a:cubicBezTo>
                    <a:pt x="23" y="65"/>
                    <a:pt x="29" y="62"/>
                    <a:pt x="36" y="60"/>
                  </a:cubicBezTo>
                  <a:cubicBezTo>
                    <a:pt x="44" y="58"/>
                    <a:pt x="51" y="57"/>
                    <a:pt x="60" y="57"/>
                  </a:cubicBezTo>
                  <a:cubicBezTo>
                    <a:pt x="68" y="57"/>
                    <a:pt x="75" y="58"/>
                    <a:pt x="80" y="59"/>
                  </a:cubicBezTo>
                  <a:cubicBezTo>
                    <a:pt x="85" y="60"/>
                    <a:pt x="90" y="61"/>
                    <a:pt x="93" y="63"/>
                  </a:cubicBezTo>
                  <a:cubicBezTo>
                    <a:pt x="93" y="52"/>
                    <a:pt x="93" y="52"/>
                    <a:pt x="93" y="52"/>
                  </a:cubicBezTo>
                  <a:cubicBezTo>
                    <a:pt x="93" y="44"/>
                    <a:pt x="91" y="37"/>
                    <a:pt x="86" y="33"/>
                  </a:cubicBezTo>
                  <a:cubicBezTo>
                    <a:pt x="81" y="29"/>
                    <a:pt x="74" y="26"/>
                    <a:pt x="65" y="26"/>
                  </a:cubicBezTo>
                  <a:cubicBezTo>
                    <a:pt x="57" y="26"/>
                    <a:pt x="50" y="27"/>
                    <a:pt x="44" y="29"/>
                  </a:cubicBezTo>
                  <a:cubicBezTo>
                    <a:pt x="38" y="30"/>
                    <a:pt x="32" y="33"/>
                    <a:pt x="26" y="36"/>
                  </a:cubicBezTo>
                  <a:cubicBezTo>
                    <a:pt x="14" y="14"/>
                    <a:pt x="14" y="14"/>
                    <a:pt x="14" y="14"/>
                  </a:cubicBezTo>
                  <a:cubicBezTo>
                    <a:pt x="22" y="9"/>
                    <a:pt x="29" y="6"/>
                    <a:pt x="38" y="3"/>
                  </a:cubicBezTo>
                  <a:cubicBezTo>
                    <a:pt x="46" y="1"/>
                    <a:pt x="55" y="0"/>
                    <a:pt x="66" y="0"/>
                  </a:cubicBezTo>
                  <a:cubicBezTo>
                    <a:pt x="74" y="0"/>
                    <a:pt x="82" y="1"/>
                    <a:pt x="89" y="3"/>
                  </a:cubicBezTo>
                  <a:cubicBezTo>
                    <a:pt x="96" y="5"/>
                    <a:pt x="102" y="8"/>
                    <a:pt x="107" y="12"/>
                  </a:cubicBezTo>
                  <a:cubicBezTo>
                    <a:pt x="112" y="17"/>
                    <a:pt x="116" y="22"/>
                    <a:pt x="118" y="28"/>
                  </a:cubicBezTo>
                  <a:cubicBezTo>
                    <a:pt x="121" y="35"/>
                    <a:pt x="122" y="42"/>
                    <a:pt x="122" y="51"/>
                  </a:cubicBezTo>
                  <a:cubicBezTo>
                    <a:pt x="122" y="154"/>
                    <a:pt x="122" y="154"/>
                    <a:pt x="122" y="154"/>
                  </a:cubicBezTo>
                  <a:lnTo>
                    <a:pt x="93" y="154"/>
                  </a:lnTo>
                  <a:close/>
                </a:path>
              </a:pathLst>
            </a:custGeom>
            <a:solidFill>
              <a:srgbClr val="1A9AFA"/>
            </a:solidFill>
            <a:ln>
              <a:noFill/>
            </a:ln>
          </p:spPr>
          <p:txBody>
            <a:bodyPr vert="horz" wrap="square" lIns="91440" tIns="45720" rIns="91440" bIns="45720" numCol="1" anchor="t" anchorCtr="0" compatLnSpc="1">
              <a:prstTxWarp prst="textNoShape">
                <a:avLst/>
              </a:prstTxWarp>
            </a:bodyPr>
            <a:lstStyle/>
            <a:p>
              <a:endParaRPr lang="en-US" sz="1152">
                <a:latin typeface="Arial" panose="020B0604020202020204" pitchFamily="34" charset="0"/>
                <a:sym typeface="Arial" panose="020B0604020202020204" pitchFamily="34" charset="0"/>
              </a:endParaRPr>
            </a:p>
          </p:txBody>
        </p:sp>
        <p:sp>
          <p:nvSpPr>
            <p:cNvPr id="11" name="Freeform 117">
              <a:extLst>
                <a:ext uri="{FF2B5EF4-FFF2-40B4-BE49-F238E27FC236}">
                  <a16:creationId xmlns:a16="http://schemas.microsoft.com/office/drawing/2014/main" id="{80AC7B1F-E66E-291E-93CB-A795A116484B}"/>
                </a:ext>
              </a:extLst>
            </p:cNvPr>
            <p:cNvSpPr>
              <a:spLocks/>
            </p:cNvSpPr>
            <p:nvPr userDrawn="1"/>
          </p:nvSpPr>
          <p:spPr bwMode="auto">
            <a:xfrm>
              <a:off x="5986463" y="3933826"/>
              <a:ext cx="333375" cy="577850"/>
            </a:xfrm>
            <a:custGeom>
              <a:avLst/>
              <a:gdLst>
                <a:gd name="T0" fmla="*/ 82 w 89"/>
                <a:gd name="T1" fmla="*/ 34 h 154"/>
                <a:gd name="T2" fmla="*/ 72 w 89"/>
                <a:gd name="T3" fmla="*/ 30 h 154"/>
                <a:gd name="T4" fmla="*/ 59 w 89"/>
                <a:gd name="T5" fmla="*/ 29 h 154"/>
                <a:gd name="T6" fmla="*/ 37 w 89"/>
                <a:gd name="T7" fmla="*/ 39 h 154"/>
                <a:gd name="T8" fmla="*/ 30 w 89"/>
                <a:gd name="T9" fmla="*/ 68 h 154"/>
                <a:gd name="T10" fmla="*/ 30 w 89"/>
                <a:gd name="T11" fmla="*/ 154 h 154"/>
                <a:gd name="T12" fmla="*/ 0 w 89"/>
                <a:gd name="T13" fmla="*/ 154 h 154"/>
                <a:gd name="T14" fmla="*/ 0 w 89"/>
                <a:gd name="T15" fmla="*/ 3 h 154"/>
                <a:gd name="T16" fmla="*/ 30 w 89"/>
                <a:gd name="T17" fmla="*/ 3 h 154"/>
                <a:gd name="T18" fmla="*/ 30 w 89"/>
                <a:gd name="T19" fmla="*/ 18 h 154"/>
                <a:gd name="T20" fmla="*/ 36 w 89"/>
                <a:gd name="T21" fmla="*/ 11 h 154"/>
                <a:gd name="T22" fmla="*/ 44 w 89"/>
                <a:gd name="T23" fmla="*/ 5 h 154"/>
                <a:gd name="T24" fmla="*/ 53 w 89"/>
                <a:gd name="T25" fmla="*/ 1 h 154"/>
                <a:gd name="T26" fmla="*/ 64 w 89"/>
                <a:gd name="T27" fmla="*/ 0 h 154"/>
                <a:gd name="T28" fmla="*/ 79 w 89"/>
                <a:gd name="T29" fmla="*/ 2 h 154"/>
                <a:gd name="T30" fmla="*/ 89 w 89"/>
                <a:gd name="T31" fmla="*/ 6 h 154"/>
                <a:gd name="T32" fmla="*/ 82 w 89"/>
                <a:gd name="T33" fmla="*/ 3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154">
                  <a:moveTo>
                    <a:pt x="82" y="34"/>
                  </a:moveTo>
                  <a:cubicBezTo>
                    <a:pt x="78" y="33"/>
                    <a:pt x="75" y="31"/>
                    <a:pt x="72" y="30"/>
                  </a:cubicBezTo>
                  <a:cubicBezTo>
                    <a:pt x="68" y="29"/>
                    <a:pt x="64" y="29"/>
                    <a:pt x="59" y="29"/>
                  </a:cubicBezTo>
                  <a:cubicBezTo>
                    <a:pt x="50" y="29"/>
                    <a:pt x="42" y="32"/>
                    <a:pt x="37" y="39"/>
                  </a:cubicBezTo>
                  <a:cubicBezTo>
                    <a:pt x="32" y="45"/>
                    <a:pt x="30" y="55"/>
                    <a:pt x="30" y="68"/>
                  </a:cubicBezTo>
                  <a:cubicBezTo>
                    <a:pt x="30" y="154"/>
                    <a:pt x="30" y="154"/>
                    <a:pt x="30" y="154"/>
                  </a:cubicBezTo>
                  <a:cubicBezTo>
                    <a:pt x="0" y="154"/>
                    <a:pt x="0" y="154"/>
                    <a:pt x="0" y="154"/>
                  </a:cubicBezTo>
                  <a:cubicBezTo>
                    <a:pt x="0" y="3"/>
                    <a:pt x="0" y="3"/>
                    <a:pt x="0" y="3"/>
                  </a:cubicBezTo>
                  <a:cubicBezTo>
                    <a:pt x="30" y="3"/>
                    <a:pt x="30" y="3"/>
                    <a:pt x="30" y="3"/>
                  </a:cubicBezTo>
                  <a:cubicBezTo>
                    <a:pt x="30" y="18"/>
                    <a:pt x="30" y="18"/>
                    <a:pt x="30" y="18"/>
                  </a:cubicBezTo>
                  <a:cubicBezTo>
                    <a:pt x="31" y="15"/>
                    <a:pt x="33" y="13"/>
                    <a:pt x="36" y="11"/>
                  </a:cubicBezTo>
                  <a:cubicBezTo>
                    <a:pt x="38" y="8"/>
                    <a:pt x="41" y="7"/>
                    <a:pt x="44" y="5"/>
                  </a:cubicBezTo>
                  <a:cubicBezTo>
                    <a:pt x="47" y="3"/>
                    <a:pt x="50" y="2"/>
                    <a:pt x="53" y="1"/>
                  </a:cubicBezTo>
                  <a:cubicBezTo>
                    <a:pt x="57" y="0"/>
                    <a:pt x="60" y="0"/>
                    <a:pt x="64" y="0"/>
                  </a:cubicBezTo>
                  <a:cubicBezTo>
                    <a:pt x="70" y="0"/>
                    <a:pt x="75" y="1"/>
                    <a:pt x="79" y="2"/>
                  </a:cubicBezTo>
                  <a:cubicBezTo>
                    <a:pt x="83" y="3"/>
                    <a:pt x="87" y="4"/>
                    <a:pt x="89" y="6"/>
                  </a:cubicBezTo>
                  <a:lnTo>
                    <a:pt x="82" y="34"/>
                  </a:lnTo>
                  <a:close/>
                </a:path>
              </a:pathLst>
            </a:custGeom>
            <a:solidFill>
              <a:srgbClr val="1A9AFA"/>
            </a:solidFill>
            <a:ln>
              <a:noFill/>
            </a:ln>
          </p:spPr>
          <p:txBody>
            <a:bodyPr vert="horz" wrap="square" lIns="91440" tIns="45720" rIns="91440" bIns="45720" numCol="1" anchor="t" anchorCtr="0" compatLnSpc="1">
              <a:prstTxWarp prst="textNoShape">
                <a:avLst/>
              </a:prstTxWarp>
            </a:bodyPr>
            <a:lstStyle/>
            <a:p>
              <a:endParaRPr lang="en-US" sz="1152">
                <a:latin typeface="Arial" panose="020B0604020202020204" pitchFamily="34" charset="0"/>
                <a:sym typeface="Arial" panose="020B0604020202020204" pitchFamily="34" charset="0"/>
              </a:endParaRPr>
            </a:p>
          </p:txBody>
        </p:sp>
        <p:sp>
          <p:nvSpPr>
            <p:cNvPr id="12" name="Freeform 118">
              <a:extLst>
                <a:ext uri="{FF2B5EF4-FFF2-40B4-BE49-F238E27FC236}">
                  <a16:creationId xmlns:a16="http://schemas.microsoft.com/office/drawing/2014/main" id="{243D03F8-8A9F-8EB4-849B-9EEEDC324216}"/>
                </a:ext>
              </a:extLst>
            </p:cNvPr>
            <p:cNvSpPr>
              <a:spLocks/>
            </p:cNvSpPr>
            <p:nvPr userDrawn="1"/>
          </p:nvSpPr>
          <p:spPr bwMode="auto">
            <a:xfrm>
              <a:off x="6388101" y="3727451"/>
              <a:ext cx="325438" cy="795338"/>
            </a:xfrm>
            <a:custGeom>
              <a:avLst/>
              <a:gdLst>
                <a:gd name="T0" fmla="*/ 84 w 87"/>
                <a:gd name="T1" fmla="*/ 205 h 212"/>
                <a:gd name="T2" fmla="*/ 71 w 87"/>
                <a:gd name="T3" fmla="*/ 210 h 212"/>
                <a:gd name="T4" fmla="*/ 55 w 87"/>
                <a:gd name="T5" fmla="*/ 212 h 212"/>
                <a:gd name="T6" fmla="*/ 41 w 87"/>
                <a:gd name="T7" fmla="*/ 210 h 212"/>
                <a:gd name="T8" fmla="*/ 31 w 87"/>
                <a:gd name="T9" fmla="*/ 203 h 212"/>
                <a:gd name="T10" fmla="*/ 24 w 87"/>
                <a:gd name="T11" fmla="*/ 190 h 212"/>
                <a:gd name="T12" fmla="*/ 21 w 87"/>
                <a:gd name="T13" fmla="*/ 172 h 212"/>
                <a:gd name="T14" fmla="*/ 21 w 87"/>
                <a:gd name="T15" fmla="*/ 85 h 212"/>
                <a:gd name="T16" fmla="*/ 0 w 87"/>
                <a:gd name="T17" fmla="*/ 85 h 212"/>
                <a:gd name="T18" fmla="*/ 0 w 87"/>
                <a:gd name="T19" fmla="*/ 58 h 212"/>
                <a:gd name="T20" fmla="*/ 21 w 87"/>
                <a:gd name="T21" fmla="*/ 58 h 212"/>
                <a:gd name="T22" fmla="*/ 21 w 87"/>
                <a:gd name="T23" fmla="*/ 15 h 212"/>
                <a:gd name="T24" fmla="*/ 50 w 87"/>
                <a:gd name="T25" fmla="*/ 0 h 212"/>
                <a:gd name="T26" fmla="*/ 50 w 87"/>
                <a:gd name="T27" fmla="*/ 58 h 212"/>
                <a:gd name="T28" fmla="*/ 87 w 87"/>
                <a:gd name="T29" fmla="*/ 58 h 212"/>
                <a:gd name="T30" fmla="*/ 87 w 87"/>
                <a:gd name="T31" fmla="*/ 85 h 212"/>
                <a:gd name="T32" fmla="*/ 50 w 87"/>
                <a:gd name="T33" fmla="*/ 85 h 212"/>
                <a:gd name="T34" fmla="*/ 50 w 87"/>
                <a:gd name="T35" fmla="*/ 167 h 212"/>
                <a:gd name="T36" fmla="*/ 51 w 87"/>
                <a:gd name="T37" fmla="*/ 176 h 212"/>
                <a:gd name="T38" fmla="*/ 54 w 87"/>
                <a:gd name="T39" fmla="*/ 181 h 212"/>
                <a:gd name="T40" fmla="*/ 59 w 87"/>
                <a:gd name="T41" fmla="*/ 184 h 212"/>
                <a:gd name="T42" fmla="*/ 66 w 87"/>
                <a:gd name="T43" fmla="*/ 185 h 212"/>
                <a:gd name="T44" fmla="*/ 77 w 87"/>
                <a:gd name="T45" fmla="*/ 183 h 212"/>
                <a:gd name="T46" fmla="*/ 87 w 87"/>
                <a:gd name="T47" fmla="*/ 179 h 212"/>
                <a:gd name="T48" fmla="*/ 84 w 87"/>
                <a:gd name="T49" fmla="*/ 2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212">
                  <a:moveTo>
                    <a:pt x="84" y="205"/>
                  </a:moveTo>
                  <a:cubicBezTo>
                    <a:pt x="80" y="207"/>
                    <a:pt x="76" y="209"/>
                    <a:pt x="71" y="210"/>
                  </a:cubicBezTo>
                  <a:cubicBezTo>
                    <a:pt x="66" y="211"/>
                    <a:pt x="61" y="212"/>
                    <a:pt x="55" y="212"/>
                  </a:cubicBezTo>
                  <a:cubicBezTo>
                    <a:pt x="50" y="212"/>
                    <a:pt x="45" y="211"/>
                    <a:pt x="41" y="210"/>
                  </a:cubicBezTo>
                  <a:cubicBezTo>
                    <a:pt x="38" y="208"/>
                    <a:pt x="34" y="206"/>
                    <a:pt x="31" y="203"/>
                  </a:cubicBezTo>
                  <a:cubicBezTo>
                    <a:pt x="28" y="200"/>
                    <a:pt x="25" y="196"/>
                    <a:pt x="24" y="190"/>
                  </a:cubicBezTo>
                  <a:cubicBezTo>
                    <a:pt x="22" y="185"/>
                    <a:pt x="21" y="179"/>
                    <a:pt x="21" y="172"/>
                  </a:cubicBezTo>
                  <a:cubicBezTo>
                    <a:pt x="21" y="85"/>
                    <a:pt x="21" y="85"/>
                    <a:pt x="21" y="85"/>
                  </a:cubicBezTo>
                  <a:cubicBezTo>
                    <a:pt x="0" y="85"/>
                    <a:pt x="0" y="85"/>
                    <a:pt x="0" y="85"/>
                  </a:cubicBezTo>
                  <a:cubicBezTo>
                    <a:pt x="0" y="58"/>
                    <a:pt x="0" y="58"/>
                    <a:pt x="0" y="58"/>
                  </a:cubicBezTo>
                  <a:cubicBezTo>
                    <a:pt x="21" y="58"/>
                    <a:pt x="21" y="58"/>
                    <a:pt x="21" y="58"/>
                  </a:cubicBezTo>
                  <a:cubicBezTo>
                    <a:pt x="21" y="15"/>
                    <a:pt x="21" y="15"/>
                    <a:pt x="21" y="15"/>
                  </a:cubicBezTo>
                  <a:cubicBezTo>
                    <a:pt x="50" y="0"/>
                    <a:pt x="50" y="0"/>
                    <a:pt x="50" y="0"/>
                  </a:cubicBezTo>
                  <a:cubicBezTo>
                    <a:pt x="50" y="58"/>
                    <a:pt x="50" y="58"/>
                    <a:pt x="50" y="58"/>
                  </a:cubicBezTo>
                  <a:cubicBezTo>
                    <a:pt x="87" y="58"/>
                    <a:pt x="87" y="58"/>
                    <a:pt x="87" y="58"/>
                  </a:cubicBezTo>
                  <a:cubicBezTo>
                    <a:pt x="87" y="85"/>
                    <a:pt x="87" y="85"/>
                    <a:pt x="87" y="85"/>
                  </a:cubicBezTo>
                  <a:cubicBezTo>
                    <a:pt x="50" y="85"/>
                    <a:pt x="50" y="85"/>
                    <a:pt x="50" y="85"/>
                  </a:cubicBezTo>
                  <a:cubicBezTo>
                    <a:pt x="50" y="167"/>
                    <a:pt x="50" y="167"/>
                    <a:pt x="50" y="167"/>
                  </a:cubicBezTo>
                  <a:cubicBezTo>
                    <a:pt x="50" y="170"/>
                    <a:pt x="50" y="173"/>
                    <a:pt x="51" y="176"/>
                  </a:cubicBezTo>
                  <a:cubicBezTo>
                    <a:pt x="52" y="178"/>
                    <a:pt x="52" y="180"/>
                    <a:pt x="54" y="181"/>
                  </a:cubicBezTo>
                  <a:cubicBezTo>
                    <a:pt x="55" y="182"/>
                    <a:pt x="57" y="183"/>
                    <a:pt x="59" y="184"/>
                  </a:cubicBezTo>
                  <a:cubicBezTo>
                    <a:pt x="61" y="185"/>
                    <a:pt x="63" y="185"/>
                    <a:pt x="66" y="185"/>
                  </a:cubicBezTo>
                  <a:cubicBezTo>
                    <a:pt x="69" y="185"/>
                    <a:pt x="73" y="184"/>
                    <a:pt x="77" y="183"/>
                  </a:cubicBezTo>
                  <a:cubicBezTo>
                    <a:pt x="81" y="182"/>
                    <a:pt x="85" y="180"/>
                    <a:pt x="87" y="179"/>
                  </a:cubicBezTo>
                  <a:lnTo>
                    <a:pt x="84" y="205"/>
                  </a:lnTo>
                  <a:close/>
                </a:path>
              </a:pathLst>
            </a:custGeom>
            <a:solidFill>
              <a:srgbClr val="1A9AFA"/>
            </a:solidFill>
            <a:ln>
              <a:noFill/>
            </a:ln>
          </p:spPr>
          <p:txBody>
            <a:bodyPr vert="horz" wrap="square" lIns="91440" tIns="45720" rIns="91440" bIns="45720" numCol="1" anchor="t" anchorCtr="0" compatLnSpc="1">
              <a:prstTxWarp prst="textNoShape">
                <a:avLst/>
              </a:prstTxWarp>
            </a:bodyPr>
            <a:lstStyle/>
            <a:p>
              <a:endParaRPr lang="en-US" sz="1152">
                <a:latin typeface="Arial" panose="020B0604020202020204" pitchFamily="34" charset="0"/>
                <a:sym typeface="Arial" panose="020B0604020202020204" pitchFamily="34" charset="0"/>
              </a:endParaRPr>
            </a:p>
          </p:txBody>
        </p:sp>
        <p:sp>
          <p:nvSpPr>
            <p:cNvPr id="14" name="Freeform 119">
              <a:extLst>
                <a:ext uri="{FF2B5EF4-FFF2-40B4-BE49-F238E27FC236}">
                  <a16:creationId xmlns:a16="http://schemas.microsoft.com/office/drawing/2014/main" id="{1E3088A3-3A80-DE33-A533-D8832E306B93}"/>
                </a:ext>
              </a:extLst>
            </p:cNvPr>
            <p:cNvSpPr>
              <a:spLocks/>
            </p:cNvSpPr>
            <p:nvPr userDrawn="1"/>
          </p:nvSpPr>
          <p:spPr bwMode="auto">
            <a:xfrm>
              <a:off x="6818313" y="3727451"/>
              <a:ext cx="452438" cy="784225"/>
            </a:xfrm>
            <a:custGeom>
              <a:avLst/>
              <a:gdLst>
                <a:gd name="T0" fmla="*/ 91 w 121"/>
                <a:gd name="T1" fmla="*/ 209 h 209"/>
                <a:gd name="T2" fmla="*/ 91 w 121"/>
                <a:gd name="T3" fmla="*/ 124 h 209"/>
                <a:gd name="T4" fmla="*/ 84 w 121"/>
                <a:gd name="T5" fmla="*/ 93 h 209"/>
                <a:gd name="T6" fmla="*/ 60 w 121"/>
                <a:gd name="T7" fmla="*/ 82 h 209"/>
                <a:gd name="T8" fmla="*/ 47 w 121"/>
                <a:gd name="T9" fmla="*/ 85 h 209"/>
                <a:gd name="T10" fmla="*/ 38 w 121"/>
                <a:gd name="T11" fmla="*/ 92 h 209"/>
                <a:gd name="T12" fmla="*/ 31 w 121"/>
                <a:gd name="T13" fmla="*/ 104 h 209"/>
                <a:gd name="T14" fmla="*/ 29 w 121"/>
                <a:gd name="T15" fmla="*/ 121 h 209"/>
                <a:gd name="T16" fmla="*/ 29 w 121"/>
                <a:gd name="T17" fmla="*/ 209 h 209"/>
                <a:gd name="T18" fmla="*/ 0 w 121"/>
                <a:gd name="T19" fmla="*/ 209 h 209"/>
                <a:gd name="T20" fmla="*/ 0 w 121"/>
                <a:gd name="T21" fmla="*/ 15 h 209"/>
                <a:gd name="T22" fmla="*/ 29 w 121"/>
                <a:gd name="T23" fmla="*/ 0 h 209"/>
                <a:gd name="T24" fmla="*/ 29 w 121"/>
                <a:gd name="T25" fmla="*/ 73 h 209"/>
                <a:gd name="T26" fmla="*/ 36 w 121"/>
                <a:gd name="T27" fmla="*/ 65 h 209"/>
                <a:gd name="T28" fmla="*/ 45 w 121"/>
                <a:gd name="T29" fmla="*/ 60 h 209"/>
                <a:gd name="T30" fmla="*/ 55 w 121"/>
                <a:gd name="T31" fmla="*/ 56 h 209"/>
                <a:gd name="T32" fmla="*/ 67 w 121"/>
                <a:gd name="T33" fmla="*/ 55 h 209"/>
                <a:gd name="T34" fmla="*/ 90 w 121"/>
                <a:gd name="T35" fmla="*/ 59 h 209"/>
                <a:gd name="T36" fmla="*/ 107 w 121"/>
                <a:gd name="T37" fmla="*/ 72 h 209"/>
                <a:gd name="T38" fmla="*/ 117 w 121"/>
                <a:gd name="T39" fmla="*/ 94 h 209"/>
                <a:gd name="T40" fmla="*/ 121 w 121"/>
                <a:gd name="T41" fmla="*/ 122 h 209"/>
                <a:gd name="T42" fmla="*/ 121 w 121"/>
                <a:gd name="T43" fmla="*/ 209 h 209"/>
                <a:gd name="T44" fmla="*/ 91 w 121"/>
                <a:gd name="T45"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209">
                  <a:moveTo>
                    <a:pt x="91" y="209"/>
                  </a:moveTo>
                  <a:cubicBezTo>
                    <a:pt x="91" y="124"/>
                    <a:pt x="91" y="124"/>
                    <a:pt x="91" y="124"/>
                  </a:cubicBezTo>
                  <a:cubicBezTo>
                    <a:pt x="91" y="110"/>
                    <a:pt x="89" y="99"/>
                    <a:pt x="84" y="93"/>
                  </a:cubicBezTo>
                  <a:cubicBezTo>
                    <a:pt x="79" y="86"/>
                    <a:pt x="71" y="82"/>
                    <a:pt x="60" y="82"/>
                  </a:cubicBezTo>
                  <a:cubicBezTo>
                    <a:pt x="56" y="82"/>
                    <a:pt x="51" y="83"/>
                    <a:pt x="47" y="85"/>
                  </a:cubicBezTo>
                  <a:cubicBezTo>
                    <a:pt x="44" y="86"/>
                    <a:pt x="40" y="89"/>
                    <a:pt x="38" y="92"/>
                  </a:cubicBezTo>
                  <a:cubicBezTo>
                    <a:pt x="35" y="95"/>
                    <a:pt x="33" y="99"/>
                    <a:pt x="31" y="104"/>
                  </a:cubicBezTo>
                  <a:cubicBezTo>
                    <a:pt x="30" y="109"/>
                    <a:pt x="29" y="114"/>
                    <a:pt x="29" y="121"/>
                  </a:cubicBezTo>
                  <a:cubicBezTo>
                    <a:pt x="29" y="209"/>
                    <a:pt x="29" y="209"/>
                    <a:pt x="29" y="209"/>
                  </a:cubicBezTo>
                  <a:cubicBezTo>
                    <a:pt x="0" y="209"/>
                    <a:pt x="0" y="209"/>
                    <a:pt x="0" y="209"/>
                  </a:cubicBezTo>
                  <a:cubicBezTo>
                    <a:pt x="0" y="15"/>
                    <a:pt x="0" y="15"/>
                    <a:pt x="0" y="15"/>
                  </a:cubicBezTo>
                  <a:cubicBezTo>
                    <a:pt x="29" y="0"/>
                    <a:pt x="29" y="0"/>
                    <a:pt x="29" y="0"/>
                  </a:cubicBezTo>
                  <a:cubicBezTo>
                    <a:pt x="29" y="73"/>
                    <a:pt x="29" y="73"/>
                    <a:pt x="29" y="73"/>
                  </a:cubicBezTo>
                  <a:cubicBezTo>
                    <a:pt x="31" y="70"/>
                    <a:pt x="33" y="67"/>
                    <a:pt x="36" y="65"/>
                  </a:cubicBezTo>
                  <a:cubicBezTo>
                    <a:pt x="39" y="63"/>
                    <a:pt x="42" y="61"/>
                    <a:pt x="45" y="60"/>
                  </a:cubicBezTo>
                  <a:cubicBezTo>
                    <a:pt x="48" y="58"/>
                    <a:pt x="52" y="57"/>
                    <a:pt x="55" y="56"/>
                  </a:cubicBezTo>
                  <a:cubicBezTo>
                    <a:pt x="59" y="55"/>
                    <a:pt x="63" y="55"/>
                    <a:pt x="67" y="55"/>
                  </a:cubicBezTo>
                  <a:cubicBezTo>
                    <a:pt x="76" y="55"/>
                    <a:pt x="84" y="56"/>
                    <a:pt x="90" y="59"/>
                  </a:cubicBezTo>
                  <a:cubicBezTo>
                    <a:pt x="97" y="62"/>
                    <a:pt x="103" y="67"/>
                    <a:pt x="107" y="72"/>
                  </a:cubicBezTo>
                  <a:cubicBezTo>
                    <a:pt x="112" y="78"/>
                    <a:pt x="115" y="85"/>
                    <a:pt x="117" y="94"/>
                  </a:cubicBezTo>
                  <a:cubicBezTo>
                    <a:pt x="119" y="102"/>
                    <a:pt x="121" y="112"/>
                    <a:pt x="121" y="122"/>
                  </a:cubicBezTo>
                  <a:cubicBezTo>
                    <a:pt x="121" y="209"/>
                    <a:pt x="121" y="209"/>
                    <a:pt x="121" y="209"/>
                  </a:cubicBezTo>
                  <a:lnTo>
                    <a:pt x="91" y="209"/>
                  </a:lnTo>
                  <a:close/>
                </a:path>
              </a:pathLst>
            </a:custGeom>
            <a:solidFill>
              <a:srgbClr val="1A9AFA"/>
            </a:solidFill>
            <a:ln>
              <a:noFill/>
            </a:ln>
          </p:spPr>
          <p:txBody>
            <a:bodyPr vert="horz" wrap="square" lIns="91440" tIns="45720" rIns="91440" bIns="45720" numCol="1" anchor="t" anchorCtr="0" compatLnSpc="1">
              <a:prstTxWarp prst="textNoShape">
                <a:avLst/>
              </a:prstTxWarp>
            </a:bodyPr>
            <a:lstStyle/>
            <a:p>
              <a:endParaRPr lang="en-US" sz="1152">
                <a:latin typeface="Arial" panose="020B0604020202020204" pitchFamily="34" charset="0"/>
                <a:sym typeface="Arial" panose="020B0604020202020204" pitchFamily="34" charset="0"/>
              </a:endParaRPr>
            </a:p>
          </p:txBody>
        </p:sp>
        <p:sp>
          <p:nvSpPr>
            <p:cNvPr id="19" name="Freeform 120">
              <a:extLst>
                <a:ext uri="{FF2B5EF4-FFF2-40B4-BE49-F238E27FC236}">
                  <a16:creationId xmlns:a16="http://schemas.microsoft.com/office/drawing/2014/main" id="{E6062347-BA2E-94AD-0CBC-BFBF4FD914F0}"/>
                </a:ext>
              </a:extLst>
            </p:cNvPr>
            <p:cNvSpPr>
              <a:spLocks noEditPoints="1"/>
            </p:cNvSpPr>
            <p:nvPr userDrawn="1"/>
          </p:nvSpPr>
          <p:spPr bwMode="auto">
            <a:xfrm>
              <a:off x="7350126" y="3933826"/>
              <a:ext cx="485775" cy="588963"/>
            </a:xfrm>
            <a:custGeom>
              <a:avLst/>
              <a:gdLst>
                <a:gd name="T0" fmla="*/ 100 w 130"/>
                <a:gd name="T1" fmla="*/ 65 h 157"/>
                <a:gd name="T2" fmla="*/ 97 w 130"/>
                <a:gd name="T3" fmla="*/ 50 h 157"/>
                <a:gd name="T4" fmla="*/ 91 w 130"/>
                <a:gd name="T5" fmla="*/ 38 h 157"/>
                <a:gd name="T6" fmla="*/ 80 w 130"/>
                <a:gd name="T7" fmla="*/ 30 h 157"/>
                <a:gd name="T8" fmla="*/ 64 w 130"/>
                <a:gd name="T9" fmla="*/ 27 h 157"/>
                <a:gd name="T10" fmla="*/ 51 w 130"/>
                <a:gd name="T11" fmla="*/ 29 h 157"/>
                <a:gd name="T12" fmla="*/ 41 w 130"/>
                <a:gd name="T13" fmla="*/ 37 h 157"/>
                <a:gd name="T14" fmla="*/ 34 w 130"/>
                <a:gd name="T15" fmla="*/ 48 h 157"/>
                <a:gd name="T16" fmla="*/ 30 w 130"/>
                <a:gd name="T17" fmla="*/ 65 h 157"/>
                <a:gd name="T18" fmla="*/ 100 w 130"/>
                <a:gd name="T19" fmla="*/ 65 h 157"/>
                <a:gd name="T20" fmla="*/ 130 w 130"/>
                <a:gd name="T21" fmla="*/ 75 h 157"/>
                <a:gd name="T22" fmla="*/ 129 w 130"/>
                <a:gd name="T23" fmla="*/ 83 h 157"/>
                <a:gd name="T24" fmla="*/ 129 w 130"/>
                <a:gd name="T25" fmla="*/ 89 h 157"/>
                <a:gd name="T26" fmla="*/ 29 w 130"/>
                <a:gd name="T27" fmla="*/ 89 h 157"/>
                <a:gd name="T28" fmla="*/ 34 w 130"/>
                <a:gd name="T29" fmla="*/ 108 h 157"/>
                <a:gd name="T30" fmla="*/ 43 w 130"/>
                <a:gd name="T31" fmla="*/ 120 h 157"/>
                <a:gd name="T32" fmla="*/ 54 w 130"/>
                <a:gd name="T33" fmla="*/ 128 h 157"/>
                <a:gd name="T34" fmla="*/ 67 w 130"/>
                <a:gd name="T35" fmla="*/ 130 h 157"/>
                <a:gd name="T36" fmla="*/ 77 w 130"/>
                <a:gd name="T37" fmla="*/ 129 h 157"/>
                <a:gd name="T38" fmla="*/ 85 w 130"/>
                <a:gd name="T39" fmla="*/ 127 h 157"/>
                <a:gd name="T40" fmla="*/ 92 w 130"/>
                <a:gd name="T41" fmla="*/ 123 h 157"/>
                <a:gd name="T42" fmla="*/ 100 w 130"/>
                <a:gd name="T43" fmla="*/ 118 h 157"/>
                <a:gd name="T44" fmla="*/ 117 w 130"/>
                <a:gd name="T45" fmla="*/ 137 h 157"/>
                <a:gd name="T46" fmla="*/ 107 w 130"/>
                <a:gd name="T47" fmla="*/ 146 h 157"/>
                <a:gd name="T48" fmla="*/ 96 w 130"/>
                <a:gd name="T49" fmla="*/ 151 h 157"/>
                <a:gd name="T50" fmla="*/ 82 w 130"/>
                <a:gd name="T51" fmla="*/ 155 h 157"/>
                <a:gd name="T52" fmla="*/ 65 w 130"/>
                <a:gd name="T53" fmla="*/ 157 h 157"/>
                <a:gd name="T54" fmla="*/ 47 w 130"/>
                <a:gd name="T55" fmla="*/ 154 h 157"/>
                <a:gd name="T56" fmla="*/ 32 w 130"/>
                <a:gd name="T57" fmla="*/ 147 h 157"/>
                <a:gd name="T58" fmla="*/ 20 w 130"/>
                <a:gd name="T59" fmla="*/ 137 h 157"/>
                <a:gd name="T60" fmla="*/ 10 w 130"/>
                <a:gd name="T61" fmla="*/ 122 h 157"/>
                <a:gd name="T62" fmla="*/ 3 w 130"/>
                <a:gd name="T63" fmla="*/ 102 h 157"/>
                <a:gd name="T64" fmla="*/ 0 w 130"/>
                <a:gd name="T65" fmla="*/ 78 h 157"/>
                <a:gd name="T66" fmla="*/ 5 w 130"/>
                <a:gd name="T67" fmla="*/ 45 h 157"/>
                <a:gd name="T68" fmla="*/ 19 w 130"/>
                <a:gd name="T69" fmla="*/ 20 h 157"/>
                <a:gd name="T70" fmla="*/ 40 w 130"/>
                <a:gd name="T71" fmla="*/ 5 h 157"/>
                <a:gd name="T72" fmla="*/ 66 w 130"/>
                <a:gd name="T73" fmla="*/ 0 h 157"/>
                <a:gd name="T74" fmla="*/ 94 w 130"/>
                <a:gd name="T75" fmla="*/ 6 h 157"/>
                <a:gd name="T76" fmla="*/ 114 w 130"/>
                <a:gd name="T77" fmla="*/ 22 h 157"/>
                <a:gd name="T78" fmla="*/ 126 w 130"/>
                <a:gd name="T79" fmla="*/ 46 h 157"/>
                <a:gd name="T80" fmla="*/ 130 w 130"/>
                <a:gd name="T81" fmla="*/ 7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0" h="157">
                  <a:moveTo>
                    <a:pt x="100" y="65"/>
                  </a:moveTo>
                  <a:cubicBezTo>
                    <a:pt x="100" y="59"/>
                    <a:pt x="99" y="55"/>
                    <a:pt x="97" y="50"/>
                  </a:cubicBezTo>
                  <a:cubicBezTo>
                    <a:pt x="96" y="45"/>
                    <a:pt x="94" y="41"/>
                    <a:pt x="91" y="38"/>
                  </a:cubicBezTo>
                  <a:cubicBezTo>
                    <a:pt x="88" y="34"/>
                    <a:pt x="84" y="32"/>
                    <a:pt x="80" y="30"/>
                  </a:cubicBezTo>
                  <a:cubicBezTo>
                    <a:pt x="76" y="28"/>
                    <a:pt x="70" y="27"/>
                    <a:pt x="64" y="27"/>
                  </a:cubicBezTo>
                  <a:cubicBezTo>
                    <a:pt x="59" y="27"/>
                    <a:pt x="55" y="28"/>
                    <a:pt x="51" y="29"/>
                  </a:cubicBezTo>
                  <a:cubicBezTo>
                    <a:pt x="47" y="31"/>
                    <a:pt x="43" y="34"/>
                    <a:pt x="41" y="37"/>
                  </a:cubicBezTo>
                  <a:cubicBezTo>
                    <a:pt x="38" y="40"/>
                    <a:pt x="35" y="44"/>
                    <a:pt x="34" y="48"/>
                  </a:cubicBezTo>
                  <a:cubicBezTo>
                    <a:pt x="32" y="53"/>
                    <a:pt x="31" y="58"/>
                    <a:pt x="30" y="65"/>
                  </a:cubicBezTo>
                  <a:lnTo>
                    <a:pt x="100" y="65"/>
                  </a:lnTo>
                  <a:close/>
                  <a:moveTo>
                    <a:pt x="130" y="75"/>
                  </a:moveTo>
                  <a:cubicBezTo>
                    <a:pt x="130" y="78"/>
                    <a:pt x="130" y="81"/>
                    <a:pt x="129" y="83"/>
                  </a:cubicBezTo>
                  <a:cubicBezTo>
                    <a:pt x="129" y="85"/>
                    <a:pt x="129" y="87"/>
                    <a:pt x="129" y="89"/>
                  </a:cubicBezTo>
                  <a:cubicBezTo>
                    <a:pt x="29" y="89"/>
                    <a:pt x="29" y="89"/>
                    <a:pt x="29" y="89"/>
                  </a:cubicBezTo>
                  <a:cubicBezTo>
                    <a:pt x="30" y="96"/>
                    <a:pt x="32" y="102"/>
                    <a:pt x="34" y="108"/>
                  </a:cubicBezTo>
                  <a:cubicBezTo>
                    <a:pt x="36" y="113"/>
                    <a:pt x="39" y="117"/>
                    <a:pt x="43" y="120"/>
                  </a:cubicBezTo>
                  <a:cubicBezTo>
                    <a:pt x="46" y="124"/>
                    <a:pt x="50" y="126"/>
                    <a:pt x="54" y="128"/>
                  </a:cubicBezTo>
                  <a:cubicBezTo>
                    <a:pt x="58" y="129"/>
                    <a:pt x="63" y="130"/>
                    <a:pt x="67" y="130"/>
                  </a:cubicBezTo>
                  <a:cubicBezTo>
                    <a:pt x="71" y="130"/>
                    <a:pt x="74" y="130"/>
                    <a:pt x="77" y="129"/>
                  </a:cubicBezTo>
                  <a:cubicBezTo>
                    <a:pt x="79" y="129"/>
                    <a:pt x="82" y="128"/>
                    <a:pt x="85" y="127"/>
                  </a:cubicBezTo>
                  <a:cubicBezTo>
                    <a:pt x="88" y="126"/>
                    <a:pt x="90" y="124"/>
                    <a:pt x="92" y="123"/>
                  </a:cubicBezTo>
                  <a:cubicBezTo>
                    <a:pt x="94" y="122"/>
                    <a:pt x="97" y="120"/>
                    <a:pt x="100" y="118"/>
                  </a:cubicBezTo>
                  <a:cubicBezTo>
                    <a:pt x="117" y="137"/>
                    <a:pt x="117" y="137"/>
                    <a:pt x="117" y="137"/>
                  </a:cubicBezTo>
                  <a:cubicBezTo>
                    <a:pt x="114" y="140"/>
                    <a:pt x="110" y="143"/>
                    <a:pt x="107" y="146"/>
                  </a:cubicBezTo>
                  <a:cubicBezTo>
                    <a:pt x="103" y="148"/>
                    <a:pt x="100" y="150"/>
                    <a:pt x="96" y="151"/>
                  </a:cubicBezTo>
                  <a:cubicBezTo>
                    <a:pt x="92" y="153"/>
                    <a:pt x="87" y="154"/>
                    <a:pt x="82" y="155"/>
                  </a:cubicBezTo>
                  <a:cubicBezTo>
                    <a:pt x="77" y="156"/>
                    <a:pt x="72" y="157"/>
                    <a:pt x="65" y="157"/>
                  </a:cubicBezTo>
                  <a:cubicBezTo>
                    <a:pt x="59" y="157"/>
                    <a:pt x="53" y="156"/>
                    <a:pt x="47" y="154"/>
                  </a:cubicBezTo>
                  <a:cubicBezTo>
                    <a:pt x="41" y="152"/>
                    <a:pt x="36" y="150"/>
                    <a:pt x="32" y="147"/>
                  </a:cubicBezTo>
                  <a:cubicBezTo>
                    <a:pt x="28" y="144"/>
                    <a:pt x="24" y="141"/>
                    <a:pt x="20" y="137"/>
                  </a:cubicBezTo>
                  <a:cubicBezTo>
                    <a:pt x="17" y="133"/>
                    <a:pt x="13" y="128"/>
                    <a:pt x="10" y="122"/>
                  </a:cubicBezTo>
                  <a:cubicBezTo>
                    <a:pt x="7" y="116"/>
                    <a:pt x="5" y="110"/>
                    <a:pt x="3" y="102"/>
                  </a:cubicBezTo>
                  <a:cubicBezTo>
                    <a:pt x="1" y="95"/>
                    <a:pt x="0" y="87"/>
                    <a:pt x="0" y="78"/>
                  </a:cubicBezTo>
                  <a:cubicBezTo>
                    <a:pt x="0" y="66"/>
                    <a:pt x="2" y="55"/>
                    <a:pt x="5" y="45"/>
                  </a:cubicBezTo>
                  <a:cubicBezTo>
                    <a:pt x="8" y="35"/>
                    <a:pt x="13" y="27"/>
                    <a:pt x="19" y="20"/>
                  </a:cubicBezTo>
                  <a:cubicBezTo>
                    <a:pt x="25" y="14"/>
                    <a:pt x="31" y="9"/>
                    <a:pt x="40" y="5"/>
                  </a:cubicBezTo>
                  <a:cubicBezTo>
                    <a:pt x="48" y="2"/>
                    <a:pt x="57" y="0"/>
                    <a:pt x="66" y="0"/>
                  </a:cubicBezTo>
                  <a:cubicBezTo>
                    <a:pt x="77" y="0"/>
                    <a:pt x="86" y="2"/>
                    <a:pt x="94" y="6"/>
                  </a:cubicBezTo>
                  <a:cubicBezTo>
                    <a:pt x="102" y="10"/>
                    <a:pt x="109" y="16"/>
                    <a:pt x="114" y="22"/>
                  </a:cubicBezTo>
                  <a:cubicBezTo>
                    <a:pt x="119" y="29"/>
                    <a:pt x="123" y="37"/>
                    <a:pt x="126" y="46"/>
                  </a:cubicBezTo>
                  <a:cubicBezTo>
                    <a:pt x="128" y="56"/>
                    <a:pt x="130" y="65"/>
                    <a:pt x="130" y="75"/>
                  </a:cubicBezTo>
                </a:path>
              </a:pathLst>
            </a:custGeom>
            <a:solidFill>
              <a:srgbClr val="1A9AFA"/>
            </a:solidFill>
            <a:ln>
              <a:noFill/>
            </a:ln>
          </p:spPr>
          <p:txBody>
            <a:bodyPr vert="horz" wrap="square" lIns="91440" tIns="45720" rIns="91440" bIns="45720" numCol="1" anchor="t" anchorCtr="0" compatLnSpc="1">
              <a:prstTxWarp prst="textNoShape">
                <a:avLst/>
              </a:prstTxWarp>
            </a:bodyPr>
            <a:lstStyle/>
            <a:p>
              <a:endParaRPr lang="en-US" sz="1152">
                <a:latin typeface="Arial" panose="020B0604020202020204" pitchFamily="34" charset="0"/>
                <a:sym typeface="Arial" panose="020B0604020202020204" pitchFamily="34" charset="0"/>
              </a:endParaRPr>
            </a:p>
          </p:txBody>
        </p:sp>
        <p:sp>
          <p:nvSpPr>
            <p:cNvPr id="20" name="Freeform 121">
              <a:extLst>
                <a:ext uri="{FF2B5EF4-FFF2-40B4-BE49-F238E27FC236}">
                  <a16:creationId xmlns:a16="http://schemas.microsoft.com/office/drawing/2014/main" id="{AB3C7C3D-492C-498F-4684-24FFC9878ED0}"/>
                </a:ext>
              </a:extLst>
            </p:cNvPr>
            <p:cNvSpPr>
              <a:spLocks/>
            </p:cNvSpPr>
            <p:nvPr userDrawn="1"/>
          </p:nvSpPr>
          <p:spPr bwMode="auto">
            <a:xfrm>
              <a:off x="7918451" y="3933826"/>
              <a:ext cx="449263" cy="577850"/>
            </a:xfrm>
            <a:custGeom>
              <a:avLst/>
              <a:gdLst>
                <a:gd name="T0" fmla="*/ 91 w 120"/>
                <a:gd name="T1" fmla="*/ 154 h 154"/>
                <a:gd name="T2" fmla="*/ 91 w 120"/>
                <a:gd name="T3" fmla="*/ 69 h 154"/>
                <a:gd name="T4" fmla="*/ 84 w 120"/>
                <a:gd name="T5" fmla="*/ 38 h 154"/>
                <a:gd name="T6" fmla="*/ 60 w 120"/>
                <a:gd name="T7" fmla="*/ 27 h 154"/>
                <a:gd name="T8" fmla="*/ 47 w 120"/>
                <a:gd name="T9" fmla="*/ 30 h 154"/>
                <a:gd name="T10" fmla="*/ 37 w 120"/>
                <a:gd name="T11" fmla="*/ 38 h 154"/>
                <a:gd name="T12" fmla="*/ 31 w 120"/>
                <a:gd name="T13" fmla="*/ 50 h 154"/>
                <a:gd name="T14" fmla="*/ 29 w 120"/>
                <a:gd name="T15" fmla="*/ 66 h 154"/>
                <a:gd name="T16" fmla="*/ 29 w 120"/>
                <a:gd name="T17" fmla="*/ 154 h 154"/>
                <a:gd name="T18" fmla="*/ 0 w 120"/>
                <a:gd name="T19" fmla="*/ 154 h 154"/>
                <a:gd name="T20" fmla="*/ 0 w 120"/>
                <a:gd name="T21" fmla="*/ 3 h 154"/>
                <a:gd name="T22" fmla="*/ 29 w 120"/>
                <a:gd name="T23" fmla="*/ 3 h 154"/>
                <a:gd name="T24" fmla="*/ 29 w 120"/>
                <a:gd name="T25" fmla="*/ 18 h 154"/>
                <a:gd name="T26" fmla="*/ 36 w 120"/>
                <a:gd name="T27" fmla="*/ 10 h 154"/>
                <a:gd name="T28" fmla="*/ 45 w 120"/>
                <a:gd name="T29" fmla="*/ 5 h 154"/>
                <a:gd name="T30" fmla="*/ 55 w 120"/>
                <a:gd name="T31" fmla="*/ 1 h 154"/>
                <a:gd name="T32" fmla="*/ 67 w 120"/>
                <a:gd name="T33" fmla="*/ 0 h 154"/>
                <a:gd name="T34" fmla="*/ 90 w 120"/>
                <a:gd name="T35" fmla="*/ 4 h 154"/>
                <a:gd name="T36" fmla="*/ 107 w 120"/>
                <a:gd name="T37" fmla="*/ 17 h 154"/>
                <a:gd name="T38" fmla="*/ 117 w 120"/>
                <a:gd name="T39" fmla="*/ 38 h 154"/>
                <a:gd name="T40" fmla="*/ 120 w 120"/>
                <a:gd name="T41" fmla="*/ 67 h 154"/>
                <a:gd name="T42" fmla="*/ 120 w 120"/>
                <a:gd name="T43" fmla="*/ 154 h 154"/>
                <a:gd name="T44" fmla="*/ 91 w 120"/>
                <a:gd name="T45"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54">
                  <a:moveTo>
                    <a:pt x="91" y="154"/>
                  </a:moveTo>
                  <a:cubicBezTo>
                    <a:pt x="91" y="69"/>
                    <a:pt x="91" y="69"/>
                    <a:pt x="91" y="69"/>
                  </a:cubicBezTo>
                  <a:cubicBezTo>
                    <a:pt x="91" y="55"/>
                    <a:pt x="88" y="45"/>
                    <a:pt x="84" y="38"/>
                  </a:cubicBezTo>
                  <a:cubicBezTo>
                    <a:pt x="79" y="31"/>
                    <a:pt x="71" y="27"/>
                    <a:pt x="60" y="27"/>
                  </a:cubicBezTo>
                  <a:cubicBezTo>
                    <a:pt x="55" y="27"/>
                    <a:pt x="51" y="28"/>
                    <a:pt x="47" y="30"/>
                  </a:cubicBezTo>
                  <a:cubicBezTo>
                    <a:pt x="43" y="32"/>
                    <a:pt x="40" y="34"/>
                    <a:pt x="37" y="38"/>
                  </a:cubicBezTo>
                  <a:cubicBezTo>
                    <a:pt x="34" y="41"/>
                    <a:pt x="32" y="45"/>
                    <a:pt x="31" y="50"/>
                  </a:cubicBezTo>
                  <a:cubicBezTo>
                    <a:pt x="30" y="55"/>
                    <a:pt x="29" y="60"/>
                    <a:pt x="29" y="66"/>
                  </a:cubicBezTo>
                  <a:cubicBezTo>
                    <a:pt x="29" y="154"/>
                    <a:pt x="29" y="154"/>
                    <a:pt x="29" y="154"/>
                  </a:cubicBezTo>
                  <a:cubicBezTo>
                    <a:pt x="0" y="154"/>
                    <a:pt x="0" y="154"/>
                    <a:pt x="0" y="154"/>
                  </a:cubicBezTo>
                  <a:cubicBezTo>
                    <a:pt x="0" y="3"/>
                    <a:pt x="0" y="3"/>
                    <a:pt x="0" y="3"/>
                  </a:cubicBezTo>
                  <a:cubicBezTo>
                    <a:pt x="29" y="3"/>
                    <a:pt x="29" y="3"/>
                    <a:pt x="29" y="3"/>
                  </a:cubicBezTo>
                  <a:cubicBezTo>
                    <a:pt x="29" y="18"/>
                    <a:pt x="29" y="18"/>
                    <a:pt x="29" y="18"/>
                  </a:cubicBezTo>
                  <a:cubicBezTo>
                    <a:pt x="31" y="15"/>
                    <a:pt x="33" y="12"/>
                    <a:pt x="36" y="10"/>
                  </a:cubicBezTo>
                  <a:cubicBezTo>
                    <a:pt x="39" y="8"/>
                    <a:pt x="42" y="6"/>
                    <a:pt x="45" y="5"/>
                  </a:cubicBezTo>
                  <a:cubicBezTo>
                    <a:pt x="48" y="3"/>
                    <a:pt x="52" y="2"/>
                    <a:pt x="55" y="1"/>
                  </a:cubicBezTo>
                  <a:cubicBezTo>
                    <a:pt x="59" y="0"/>
                    <a:pt x="63" y="0"/>
                    <a:pt x="67" y="0"/>
                  </a:cubicBezTo>
                  <a:cubicBezTo>
                    <a:pt x="76" y="0"/>
                    <a:pt x="84" y="2"/>
                    <a:pt x="90" y="4"/>
                  </a:cubicBezTo>
                  <a:cubicBezTo>
                    <a:pt x="97" y="7"/>
                    <a:pt x="103" y="12"/>
                    <a:pt x="107" y="17"/>
                  </a:cubicBezTo>
                  <a:cubicBezTo>
                    <a:pt x="112" y="23"/>
                    <a:pt x="115" y="30"/>
                    <a:pt x="117" y="38"/>
                  </a:cubicBezTo>
                  <a:cubicBezTo>
                    <a:pt x="119" y="46"/>
                    <a:pt x="120" y="56"/>
                    <a:pt x="120" y="67"/>
                  </a:cubicBezTo>
                  <a:cubicBezTo>
                    <a:pt x="120" y="154"/>
                    <a:pt x="120" y="154"/>
                    <a:pt x="120" y="154"/>
                  </a:cubicBezTo>
                  <a:lnTo>
                    <a:pt x="91" y="154"/>
                  </a:lnTo>
                  <a:close/>
                </a:path>
              </a:pathLst>
            </a:custGeom>
            <a:solidFill>
              <a:srgbClr val="1A9AFA"/>
            </a:solidFill>
            <a:ln>
              <a:noFill/>
            </a:ln>
          </p:spPr>
          <p:txBody>
            <a:bodyPr vert="horz" wrap="square" lIns="91440" tIns="45720" rIns="91440" bIns="45720" numCol="1" anchor="t" anchorCtr="0" compatLnSpc="1">
              <a:prstTxWarp prst="textNoShape">
                <a:avLst/>
              </a:prstTxWarp>
            </a:bodyPr>
            <a:lstStyle/>
            <a:p>
              <a:endParaRPr lang="en-US" sz="1152">
                <a:latin typeface="Arial" panose="020B0604020202020204" pitchFamily="34" charset="0"/>
                <a:sym typeface="Arial" panose="020B0604020202020204" pitchFamily="34" charset="0"/>
              </a:endParaRPr>
            </a:p>
          </p:txBody>
        </p:sp>
        <p:sp>
          <p:nvSpPr>
            <p:cNvPr id="21" name="Freeform 122">
              <a:extLst>
                <a:ext uri="{FF2B5EF4-FFF2-40B4-BE49-F238E27FC236}">
                  <a16:creationId xmlns:a16="http://schemas.microsoft.com/office/drawing/2014/main" id="{8AA330E2-C9F8-2C08-8429-F957C495387A}"/>
                </a:ext>
              </a:extLst>
            </p:cNvPr>
            <p:cNvSpPr>
              <a:spLocks noEditPoints="1"/>
            </p:cNvSpPr>
            <p:nvPr userDrawn="1"/>
          </p:nvSpPr>
          <p:spPr bwMode="auto">
            <a:xfrm>
              <a:off x="8450263" y="3933826"/>
              <a:ext cx="501650" cy="588963"/>
            </a:xfrm>
            <a:custGeom>
              <a:avLst/>
              <a:gdLst>
                <a:gd name="T0" fmla="*/ 105 w 134"/>
                <a:gd name="T1" fmla="*/ 78 h 157"/>
                <a:gd name="T2" fmla="*/ 102 w 134"/>
                <a:gd name="T3" fmla="*/ 58 h 157"/>
                <a:gd name="T4" fmla="*/ 94 w 134"/>
                <a:gd name="T5" fmla="*/ 42 h 157"/>
                <a:gd name="T6" fmla="*/ 82 w 134"/>
                <a:gd name="T7" fmla="*/ 32 h 157"/>
                <a:gd name="T8" fmla="*/ 66 w 134"/>
                <a:gd name="T9" fmla="*/ 28 h 157"/>
                <a:gd name="T10" fmla="*/ 51 w 134"/>
                <a:gd name="T11" fmla="*/ 32 h 157"/>
                <a:gd name="T12" fmla="*/ 40 w 134"/>
                <a:gd name="T13" fmla="*/ 42 h 157"/>
                <a:gd name="T14" fmla="*/ 33 w 134"/>
                <a:gd name="T15" fmla="*/ 57 h 157"/>
                <a:gd name="T16" fmla="*/ 30 w 134"/>
                <a:gd name="T17" fmla="*/ 78 h 157"/>
                <a:gd name="T18" fmla="*/ 33 w 134"/>
                <a:gd name="T19" fmla="*/ 100 h 157"/>
                <a:gd name="T20" fmla="*/ 41 w 134"/>
                <a:gd name="T21" fmla="*/ 116 h 157"/>
                <a:gd name="T22" fmla="*/ 52 w 134"/>
                <a:gd name="T23" fmla="*/ 125 h 157"/>
                <a:gd name="T24" fmla="*/ 68 w 134"/>
                <a:gd name="T25" fmla="*/ 129 h 157"/>
                <a:gd name="T26" fmla="*/ 83 w 134"/>
                <a:gd name="T27" fmla="*/ 125 h 157"/>
                <a:gd name="T28" fmla="*/ 95 w 134"/>
                <a:gd name="T29" fmla="*/ 114 h 157"/>
                <a:gd name="T30" fmla="*/ 102 w 134"/>
                <a:gd name="T31" fmla="*/ 98 h 157"/>
                <a:gd name="T32" fmla="*/ 105 w 134"/>
                <a:gd name="T33" fmla="*/ 78 h 157"/>
                <a:gd name="T34" fmla="*/ 134 w 134"/>
                <a:gd name="T35" fmla="*/ 78 h 157"/>
                <a:gd name="T36" fmla="*/ 129 w 134"/>
                <a:gd name="T37" fmla="*/ 111 h 157"/>
                <a:gd name="T38" fmla="*/ 115 w 134"/>
                <a:gd name="T39" fmla="*/ 136 h 157"/>
                <a:gd name="T40" fmla="*/ 93 w 134"/>
                <a:gd name="T41" fmla="*/ 151 h 157"/>
                <a:gd name="T42" fmla="*/ 67 w 134"/>
                <a:gd name="T43" fmla="*/ 157 h 157"/>
                <a:gd name="T44" fmla="*/ 40 w 134"/>
                <a:gd name="T45" fmla="*/ 151 h 157"/>
                <a:gd name="T46" fmla="*/ 19 w 134"/>
                <a:gd name="T47" fmla="*/ 135 h 157"/>
                <a:gd name="T48" fmla="*/ 5 w 134"/>
                <a:gd name="T49" fmla="*/ 111 h 157"/>
                <a:gd name="T50" fmla="*/ 0 w 134"/>
                <a:gd name="T51" fmla="*/ 78 h 157"/>
                <a:gd name="T52" fmla="*/ 6 w 134"/>
                <a:gd name="T53" fmla="*/ 45 h 157"/>
                <a:gd name="T54" fmla="*/ 20 w 134"/>
                <a:gd name="T55" fmla="*/ 21 h 157"/>
                <a:gd name="T56" fmla="*/ 41 w 134"/>
                <a:gd name="T57" fmla="*/ 5 h 157"/>
                <a:gd name="T58" fmla="*/ 67 w 134"/>
                <a:gd name="T59" fmla="*/ 0 h 157"/>
                <a:gd name="T60" fmla="*/ 94 w 134"/>
                <a:gd name="T61" fmla="*/ 6 h 157"/>
                <a:gd name="T62" fmla="*/ 115 w 134"/>
                <a:gd name="T63" fmla="*/ 21 h 157"/>
                <a:gd name="T64" fmla="*/ 129 w 134"/>
                <a:gd name="T65" fmla="*/ 46 h 157"/>
                <a:gd name="T66" fmla="*/ 134 w 134"/>
                <a:gd name="T67" fmla="*/ 7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157">
                  <a:moveTo>
                    <a:pt x="105" y="78"/>
                  </a:moveTo>
                  <a:cubicBezTo>
                    <a:pt x="105" y="71"/>
                    <a:pt x="104" y="64"/>
                    <a:pt x="102" y="58"/>
                  </a:cubicBezTo>
                  <a:cubicBezTo>
                    <a:pt x="100" y="52"/>
                    <a:pt x="98" y="46"/>
                    <a:pt x="94" y="42"/>
                  </a:cubicBezTo>
                  <a:cubicBezTo>
                    <a:pt x="91" y="37"/>
                    <a:pt x="87" y="34"/>
                    <a:pt x="82" y="32"/>
                  </a:cubicBezTo>
                  <a:cubicBezTo>
                    <a:pt x="78" y="29"/>
                    <a:pt x="72" y="28"/>
                    <a:pt x="66" y="28"/>
                  </a:cubicBezTo>
                  <a:cubicBezTo>
                    <a:pt x="61" y="28"/>
                    <a:pt x="56" y="29"/>
                    <a:pt x="51" y="32"/>
                  </a:cubicBezTo>
                  <a:cubicBezTo>
                    <a:pt x="47" y="34"/>
                    <a:pt x="43" y="37"/>
                    <a:pt x="40" y="42"/>
                  </a:cubicBezTo>
                  <a:cubicBezTo>
                    <a:pt x="37" y="46"/>
                    <a:pt x="34" y="51"/>
                    <a:pt x="33" y="57"/>
                  </a:cubicBezTo>
                  <a:cubicBezTo>
                    <a:pt x="31" y="63"/>
                    <a:pt x="30" y="70"/>
                    <a:pt x="30" y="78"/>
                  </a:cubicBezTo>
                  <a:cubicBezTo>
                    <a:pt x="30" y="86"/>
                    <a:pt x="31" y="93"/>
                    <a:pt x="33" y="100"/>
                  </a:cubicBezTo>
                  <a:cubicBezTo>
                    <a:pt x="35" y="106"/>
                    <a:pt x="37" y="111"/>
                    <a:pt x="41" y="116"/>
                  </a:cubicBezTo>
                  <a:cubicBezTo>
                    <a:pt x="44" y="120"/>
                    <a:pt x="48" y="123"/>
                    <a:pt x="52" y="125"/>
                  </a:cubicBezTo>
                  <a:cubicBezTo>
                    <a:pt x="57" y="128"/>
                    <a:pt x="62" y="129"/>
                    <a:pt x="68" y="129"/>
                  </a:cubicBezTo>
                  <a:cubicBezTo>
                    <a:pt x="73" y="129"/>
                    <a:pt x="78" y="127"/>
                    <a:pt x="83" y="125"/>
                  </a:cubicBezTo>
                  <a:cubicBezTo>
                    <a:pt x="87" y="122"/>
                    <a:pt x="91" y="118"/>
                    <a:pt x="95" y="114"/>
                  </a:cubicBezTo>
                  <a:cubicBezTo>
                    <a:pt x="98" y="109"/>
                    <a:pt x="100" y="104"/>
                    <a:pt x="102" y="98"/>
                  </a:cubicBezTo>
                  <a:cubicBezTo>
                    <a:pt x="104" y="92"/>
                    <a:pt x="105" y="85"/>
                    <a:pt x="105" y="78"/>
                  </a:cubicBezTo>
                  <a:moveTo>
                    <a:pt x="134" y="78"/>
                  </a:moveTo>
                  <a:cubicBezTo>
                    <a:pt x="134" y="90"/>
                    <a:pt x="133" y="101"/>
                    <a:pt x="129" y="111"/>
                  </a:cubicBezTo>
                  <a:cubicBezTo>
                    <a:pt x="126" y="121"/>
                    <a:pt x="121" y="129"/>
                    <a:pt x="115" y="136"/>
                  </a:cubicBezTo>
                  <a:cubicBezTo>
                    <a:pt x="109" y="143"/>
                    <a:pt x="102" y="148"/>
                    <a:pt x="93" y="151"/>
                  </a:cubicBezTo>
                  <a:cubicBezTo>
                    <a:pt x="85" y="155"/>
                    <a:pt x="76" y="157"/>
                    <a:pt x="67" y="157"/>
                  </a:cubicBezTo>
                  <a:cubicBezTo>
                    <a:pt x="57" y="157"/>
                    <a:pt x="48" y="155"/>
                    <a:pt x="40" y="151"/>
                  </a:cubicBezTo>
                  <a:cubicBezTo>
                    <a:pt x="32" y="147"/>
                    <a:pt x="25" y="142"/>
                    <a:pt x="19" y="135"/>
                  </a:cubicBezTo>
                  <a:cubicBezTo>
                    <a:pt x="13" y="128"/>
                    <a:pt x="9" y="120"/>
                    <a:pt x="5" y="111"/>
                  </a:cubicBezTo>
                  <a:cubicBezTo>
                    <a:pt x="2" y="101"/>
                    <a:pt x="0" y="90"/>
                    <a:pt x="0" y="78"/>
                  </a:cubicBezTo>
                  <a:cubicBezTo>
                    <a:pt x="0" y="66"/>
                    <a:pt x="2" y="55"/>
                    <a:pt x="6" y="45"/>
                  </a:cubicBezTo>
                  <a:cubicBezTo>
                    <a:pt x="9" y="36"/>
                    <a:pt x="14" y="28"/>
                    <a:pt x="20" y="21"/>
                  </a:cubicBezTo>
                  <a:cubicBezTo>
                    <a:pt x="26" y="14"/>
                    <a:pt x="33" y="9"/>
                    <a:pt x="41" y="5"/>
                  </a:cubicBezTo>
                  <a:cubicBezTo>
                    <a:pt x="49" y="2"/>
                    <a:pt x="58" y="0"/>
                    <a:pt x="67" y="0"/>
                  </a:cubicBezTo>
                  <a:cubicBezTo>
                    <a:pt x="77" y="0"/>
                    <a:pt x="86" y="2"/>
                    <a:pt x="94" y="6"/>
                  </a:cubicBezTo>
                  <a:cubicBezTo>
                    <a:pt x="102" y="9"/>
                    <a:pt x="109" y="14"/>
                    <a:pt x="115" y="21"/>
                  </a:cubicBezTo>
                  <a:cubicBezTo>
                    <a:pt x="121" y="28"/>
                    <a:pt x="126" y="36"/>
                    <a:pt x="129" y="46"/>
                  </a:cubicBezTo>
                  <a:cubicBezTo>
                    <a:pt x="133" y="55"/>
                    <a:pt x="134" y="66"/>
                    <a:pt x="134" y="78"/>
                  </a:cubicBezTo>
                </a:path>
              </a:pathLst>
            </a:custGeom>
            <a:solidFill>
              <a:srgbClr val="1A9AFA"/>
            </a:solidFill>
            <a:ln>
              <a:noFill/>
            </a:ln>
          </p:spPr>
          <p:txBody>
            <a:bodyPr vert="horz" wrap="square" lIns="91440" tIns="45720" rIns="91440" bIns="45720" numCol="1" anchor="t" anchorCtr="0" compatLnSpc="1">
              <a:prstTxWarp prst="textNoShape">
                <a:avLst/>
              </a:prstTxWarp>
            </a:bodyPr>
            <a:lstStyle/>
            <a:p>
              <a:endParaRPr lang="en-US" sz="1152">
                <a:latin typeface="Arial" panose="020B0604020202020204" pitchFamily="34" charset="0"/>
                <a:sym typeface="Arial" panose="020B0604020202020204" pitchFamily="34" charset="0"/>
              </a:endParaRPr>
            </a:p>
          </p:txBody>
        </p:sp>
        <p:sp>
          <p:nvSpPr>
            <p:cNvPr id="22" name="Freeform 123">
              <a:extLst>
                <a:ext uri="{FF2B5EF4-FFF2-40B4-BE49-F238E27FC236}">
                  <a16:creationId xmlns:a16="http://schemas.microsoft.com/office/drawing/2014/main" id="{96CAC279-0EC4-9D28-77C2-3251F5869DFB}"/>
                </a:ext>
              </a:extLst>
            </p:cNvPr>
            <p:cNvSpPr>
              <a:spLocks/>
            </p:cNvSpPr>
            <p:nvPr userDrawn="1"/>
          </p:nvSpPr>
          <p:spPr bwMode="auto">
            <a:xfrm>
              <a:off x="9034463" y="3933826"/>
              <a:ext cx="454025" cy="577850"/>
            </a:xfrm>
            <a:custGeom>
              <a:avLst/>
              <a:gdLst>
                <a:gd name="T0" fmla="*/ 92 w 121"/>
                <a:gd name="T1" fmla="*/ 154 h 154"/>
                <a:gd name="T2" fmla="*/ 92 w 121"/>
                <a:gd name="T3" fmla="*/ 69 h 154"/>
                <a:gd name="T4" fmla="*/ 84 w 121"/>
                <a:gd name="T5" fmla="*/ 38 h 154"/>
                <a:gd name="T6" fmla="*/ 61 w 121"/>
                <a:gd name="T7" fmla="*/ 27 h 154"/>
                <a:gd name="T8" fmla="*/ 48 w 121"/>
                <a:gd name="T9" fmla="*/ 30 h 154"/>
                <a:gd name="T10" fmla="*/ 38 w 121"/>
                <a:gd name="T11" fmla="*/ 38 h 154"/>
                <a:gd name="T12" fmla="*/ 32 w 121"/>
                <a:gd name="T13" fmla="*/ 50 h 154"/>
                <a:gd name="T14" fmla="*/ 30 w 121"/>
                <a:gd name="T15" fmla="*/ 66 h 154"/>
                <a:gd name="T16" fmla="*/ 30 w 121"/>
                <a:gd name="T17" fmla="*/ 154 h 154"/>
                <a:gd name="T18" fmla="*/ 0 w 121"/>
                <a:gd name="T19" fmla="*/ 154 h 154"/>
                <a:gd name="T20" fmla="*/ 0 w 121"/>
                <a:gd name="T21" fmla="*/ 3 h 154"/>
                <a:gd name="T22" fmla="*/ 30 w 121"/>
                <a:gd name="T23" fmla="*/ 3 h 154"/>
                <a:gd name="T24" fmla="*/ 30 w 121"/>
                <a:gd name="T25" fmla="*/ 18 h 154"/>
                <a:gd name="T26" fmla="*/ 37 w 121"/>
                <a:gd name="T27" fmla="*/ 10 h 154"/>
                <a:gd name="T28" fmla="*/ 46 w 121"/>
                <a:gd name="T29" fmla="*/ 5 h 154"/>
                <a:gd name="T30" fmla="*/ 56 w 121"/>
                <a:gd name="T31" fmla="*/ 1 h 154"/>
                <a:gd name="T32" fmla="*/ 68 w 121"/>
                <a:gd name="T33" fmla="*/ 0 h 154"/>
                <a:gd name="T34" fmla="*/ 91 w 121"/>
                <a:gd name="T35" fmla="*/ 4 h 154"/>
                <a:gd name="T36" fmla="*/ 108 w 121"/>
                <a:gd name="T37" fmla="*/ 17 h 154"/>
                <a:gd name="T38" fmla="*/ 118 w 121"/>
                <a:gd name="T39" fmla="*/ 38 h 154"/>
                <a:gd name="T40" fmla="*/ 121 w 121"/>
                <a:gd name="T41" fmla="*/ 67 h 154"/>
                <a:gd name="T42" fmla="*/ 121 w 121"/>
                <a:gd name="T43" fmla="*/ 154 h 154"/>
                <a:gd name="T44" fmla="*/ 92 w 121"/>
                <a:gd name="T45"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54">
                  <a:moveTo>
                    <a:pt x="92" y="154"/>
                  </a:moveTo>
                  <a:cubicBezTo>
                    <a:pt x="92" y="69"/>
                    <a:pt x="92" y="69"/>
                    <a:pt x="92" y="69"/>
                  </a:cubicBezTo>
                  <a:cubicBezTo>
                    <a:pt x="92" y="55"/>
                    <a:pt x="89" y="45"/>
                    <a:pt x="84" y="38"/>
                  </a:cubicBezTo>
                  <a:cubicBezTo>
                    <a:pt x="80" y="31"/>
                    <a:pt x="72" y="27"/>
                    <a:pt x="61" y="27"/>
                  </a:cubicBezTo>
                  <a:cubicBezTo>
                    <a:pt x="56" y="27"/>
                    <a:pt x="52" y="28"/>
                    <a:pt x="48" y="30"/>
                  </a:cubicBezTo>
                  <a:cubicBezTo>
                    <a:pt x="44" y="32"/>
                    <a:pt x="40" y="34"/>
                    <a:pt x="38" y="38"/>
                  </a:cubicBezTo>
                  <a:cubicBezTo>
                    <a:pt x="35" y="41"/>
                    <a:pt x="33" y="45"/>
                    <a:pt x="32" y="50"/>
                  </a:cubicBezTo>
                  <a:cubicBezTo>
                    <a:pt x="31" y="55"/>
                    <a:pt x="30" y="60"/>
                    <a:pt x="30" y="66"/>
                  </a:cubicBezTo>
                  <a:cubicBezTo>
                    <a:pt x="30" y="154"/>
                    <a:pt x="30" y="154"/>
                    <a:pt x="30" y="154"/>
                  </a:cubicBezTo>
                  <a:cubicBezTo>
                    <a:pt x="0" y="154"/>
                    <a:pt x="0" y="154"/>
                    <a:pt x="0" y="154"/>
                  </a:cubicBezTo>
                  <a:cubicBezTo>
                    <a:pt x="0" y="3"/>
                    <a:pt x="0" y="3"/>
                    <a:pt x="0" y="3"/>
                  </a:cubicBezTo>
                  <a:cubicBezTo>
                    <a:pt x="30" y="3"/>
                    <a:pt x="30" y="3"/>
                    <a:pt x="30" y="3"/>
                  </a:cubicBezTo>
                  <a:cubicBezTo>
                    <a:pt x="30" y="18"/>
                    <a:pt x="30" y="18"/>
                    <a:pt x="30" y="18"/>
                  </a:cubicBezTo>
                  <a:cubicBezTo>
                    <a:pt x="32" y="15"/>
                    <a:pt x="34" y="12"/>
                    <a:pt x="37" y="10"/>
                  </a:cubicBezTo>
                  <a:cubicBezTo>
                    <a:pt x="39" y="8"/>
                    <a:pt x="42" y="6"/>
                    <a:pt x="46" y="5"/>
                  </a:cubicBezTo>
                  <a:cubicBezTo>
                    <a:pt x="49" y="3"/>
                    <a:pt x="52" y="2"/>
                    <a:pt x="56" y="1"/>
                  </a:cubicBezTo>
                  <a:cubicBezTo>
                    <a:pt x="60" y="0"/>
                    <a:pt x="64" y="0"/>
                    <a:pt x="68" y="0"/>
                  </a:cubicBezTo>
                  <a:cubicBezTo>
                    <a:pt x="77" y="0"/>
                    <a:pt x="85" y="2"/>
                    <a:pt x="91" y="4"/>
                  </a:cubicBezTo>
                  <a:cubicBezTo>
                    <a:pt x="98" y="7"/>
                    <a:pt x="103" y="12"/>
                    <a:pt x="108" y="17"/>
                  </a:cubicBezTo>
                  <a:cubicBezTo>
                    <a:pt x="112" y="23"/>
                    <a:pt x="116" y="30"/>
                    <a:pt x="118" y="38"/>
                  </a:cubicBezTo>
                  <a:cubicBezTo>
                    <a:pt x="120" y="46"/>
                    <a:pt x="121" y="56"/>
                    <a:pt x="121" y="67"/>
                  </a:cubicBezTo>
                  <a:cubicBezTo>
                    <a:pt x="121" y="154"/>
                    <a:pt x="121" y="154"/>
                    <a:pt x="121" y="154"/>
                  </a:cubicBezTo>
                  <a:lnTo>
                    <a:pt x="92" y="154"/>
                  </a:lnTo>
                  <a:close/>
                </a:path>
              </a:pathLst>
            </a:custGeom>
            <a:solidFill>
              <a:srgbClr val="1A9AFA"/>
            </a:solidFill>
            <a:ln>
              <a:noFill/>
            </a:ln>
          </p:spPr>
          <p:txBody>
            <a:bodyPr vert="horz" wrap="square" lIns="91440" tIns="45720" rIns="91440" bIns="45720" numCol="1" anchor="t" anchorCtr="0" compatLnSpc="1">
              <a:prstTxWarp prst="textNoShape">
                <a:avLst/>
              </a:prstTxWarp>
            </a:bodyPr>
            <a:lstStyle/>
            <a:p>
              <a:endParaRPr lang="en-US" sz="1152">
                <a:latin typeface="Arial" panose="020B0604020202020204" pitchFamily="34" charset="0"/>
                <a:sym typeface="Arial" panose="020B0604020202020204" pitchFamily="34" charset="0"/>
              </a:endParaRPr>
            </a:p>
          </p:txBody>
        </p:sp>
        <p:sp>
          <p:nvSpPr>
            <p:cNvPr id="23" name="Freeform 124">
              <a:extLst>
                <a:ext uri="{FF2B5EF4-FFF2-40B4-BE49-F238E27FC236}">
                  <a16:creationId xmlns:a16="http://schemas.microsoft.com/office/drawing/2014/main" id="{0216B51D-2D94-9526-9107-22F1EDF77505}"/>
                </a:ext>
              </a:extLst>
            </p:cNvPr>
            <p:cNvSpPr>
              <a:spLocks/>
            </p:cNvSpPr>
            <p:nvPr userDrawn="1"/>
          </p:nvSpPr>
          <p:spPr bwMode="auto">
            <a:xfrm>
              <a:off x="2703513" y="2332038"/>
              <a:ext cx="2125663" cy="776288"/>
            </a:xfrm>
            <a:custGeom>
              <a:avLst/>
              <a:gdLst>
                <a:gd name="T0" fmla="*/ 1339 w 1339"/>
                <a:gd name="T1" fmla="*/ 0 h 489"/>
                <a:gd name="T2" fmla="*/ 0 w 1339"/>
                <a:gd name="T3" fmla="*/ 489 h 489"/>
                <a:gd name="T4" fmla="*/ 1339 w 1339"/>
                <a:gd name="T5" fmla="*/ 253 h 489"/>
                <a:gd name="T6" fmla="*/ 1339 w 1339"/>
                <a:gd name="T7" fmla="*/ 0 h 489"/>
                <a:gd name="T8" fmla="*/ 1339 w 1339"/>
                <a:gd name="T9" fmla="*/ 0 h 489"/>
              </a:gdLst>
              <a:ahLst/>
              <a:cxnLst>
                <a:cxn ang="0">
                  <a:pos x="T0" y="T1"/>
                </a:cxn>
                <a:cxn ang="0">
                  <a:pos x="T2" y="T3"/>
                </a:cxn>
                <a:cxn ang="0">
                  <a:pos x="T4" y="T5"/>
                </a:cxn>
                <a:cxn ang="0">
                  <a:pos x="T6" y="T7"/>
                </a:cxn>
                <a:cxn ang="0">
                  <a:pos x="T8" y="T9"/>
                </a:cxn>
              </a:cxnLst>
              <a:rect l="0" t="0" r="r" b="b"/>
              <a:pathLst>
                <a:path w="1339" h="489">
                  <a:moveTo>
                    <a:pt x="1339" y="0"/>
                  </a:moveTo>
                  <a:lnTo>
                    <a:pt x="0" y="489"/>
                  </a:lnTo>
                  <a:lnTo>
                    <a:pt x="1339" y="253"/>
                  </a:lnTo>
                  <a:lnTo>
                    <a:pt x="1339" y="0"/>
                  </a:lnTo>
                  <a:lnTo>
                    <a:pt x="1339" y="0"/>
                  </a:lnTo>
                  <a:close/>
                </a:path>
              </a:pathLst>
            </a:custGeom>
            <a:solidFill>
              <a:srgbClr val="FFE600"/>
            </a:solidFill>
            <a:ln>
              <a:noFill/>
            </a:ln>
          </p:spPr>
          <p:txBody>
            <a:bodyPr vert="horz" wrap="square" lIns="91440" tIns="45720" rIns="91440" bIns="45720" numCol="1" anchor="t" anchorCtr="0" compatLnSpc="1">
              <a:prstTxWarp prst="textNoShape">
                <a:avLst/>
              </a:prstTxWarp>
            </a:bodyPr>
            <a:lstStyle/>
            <a:p>
              <a:endParaRPr lang="en-US" sz="1152">
                <a:latin typeface="Arial" panose="020B0604020202020204" pitchFamily="34" charset="0"/>
                <a:sym typeface="Arial" panose="020B0604020202020204" pitchFamily="34" charset="0"/>
              </a:endParaRPr>
            </a:p>
          </p:txBody>
        </p:sp>
        <p:sp>
          <p:nvSpPr>
            <p:cNvPr id="24" name="Freeform 125">
              <a:extLst>
                <a:ext uri="{FF2B5EF4-FFF2-40B4-BE49-F238E27FC236}">
                  <a16:creationId xmlns:a16="http://schemas.microsoft.com/office/drawing/2014/main" id="{6DE80712-95AC-456C-FCA6-CD56D1BCAA60}"/>
                </a:ext>
              </a:extLst>
            </p:cNvPr>
            <p:cNvSpPr>
              <a:spLocks noEditPoints="1"/>
            </p:cNvSpPr>
            <p:nvPr userDrawn="1"/>
          </p:nvSpPr>
          <p:spPr bwMode="auto">
            <a:xfrm>
              <a:off x="2720976" y="3430588"/>
              <a:ext cx="1787525" cy="1081088"/>
            </a:xfrm>
            <a:custGeom>
              <a:avLst/>
              <a:gdLst>
                <a:gd name="T0" fmla="*/ 904 w 1126"/>
                <a:gd name="T1" fmla="*/ 0 h 681"/>
                <a:gd name="T2" fmla="*/ 788 w 1126"/>
                <a:gd name="T3" fmla="*/ 222 h 681"/>
                <a:gd name="T4" fmla="*/ 673 w 1126"/>
                <a:gd name="T5" fmla="*/ 0 h 681"/>
                <a:gd name="T6" fmla="*/ 449 w 1126"/>
                <a:gd name="T7" fmla="*/ 0 h 681"/>
                <a:gd name="T8" fmla="*/ 687 w 1126"/>
                <a:gd name="T9" fmla="*/ 411 h 681"/>
                <a:gd name="T10" fmla="*/ 687 w 1126"/>
                <a:gd name="T11" fmla="*/ 681 h 681"/>
                <a:gd name="T12" fmla="*/ 887 w 1126"/>
                <a:gd name="T13" fmla="*/ 681 h 681"/>
                <a:gd name="T14" fmla="*/ 887 w 1126"/>
                <a:gd name="T15" fmla="*/ 411 h 681"/>
                <a:gd name="T16" fmla="*/ 1126 w 1126"/>
                <a:gd name="T17" fmla="*/ 0 h 681"/>
                <a:gd name="T18" fmla="*/ 904 w 1126"/>
                <a:gd name="T19" fmla="*/ 0 h 681"/>
                <a:gd name="T20" fmla="*/ 0 w 1126"/>
                <a:gd name="T21" fmla="*/ 0 h 681"/>
                <a:gd name="T22" fmla="*/ 0 w 1126"/>
                <a:gd name="T23" fmla="*/ 681 h 681"/>
                <a:gd name="T24" fmla="*/ 543 w 1126"/>
                <a:gd name="T25" fmla="*/ 681 h 681"/>
                <a:gd name="T26" fmla="*/ 543 w 1126"/>
                <a:gd name="T27" fmla="*/ 525 h 681"/>
                <a:gd name="T28" fmla="*/ 203 w 1126"/>
                <a:gd name="T29" fmla="*/ 525 h 681"/>
                <a:gd name="T30" fmla="*/ 203 w 1126"/>
                <a:gd name="T31" fmla="*/ 411 h 681"/>
                <a:gd name="T32" fmla="*/ 449 w 1126"/>
                <a:gd name="T33" fmla="*/ 411 h 681"/>
                <a:gd name="T34" fmla="*/ 449 w 1126"/>
                <a:gd name="T35" fmla="*/ 269 h 681"/>
                <a:gd name="T36" fmla="*/ 203 w 1126"/>
                <a:gd name="T37" fmla="*/ 269 h 681"/>
                <a:gd name="T38" fmla="*/ 203 w 1126"/>
                <a:gd name="T39" fmla="*/ 156 h 681"/>
                <a:gd name="T40" fmla="*/ 475 w 1126"/>
                <a:gd name="T41" fmla="*/ 156 h 681"/>
                <a:gd name="T42" fmla="*/ 385 w 1126"/>
                <a:gd name="T43" fmla="*/ 0 h 681"/>
                <a:gd name="T44" fmla="*/ 0 w 1126"/>
                <a:gd name="T45" fmla="*/ 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6" h="681">
                  <a:moveTo>
                    <a:pt x="904" y="0"/>
                  </a:moveTo>
                  <a:lnTo>
                    <a:pt x="788" y="222"/>
                  </a:lnTo>
                  <a:lnTo>
                    <a:pt x="673" y="0"/>
                  </a:lnTo>
                  <a:lnTo>
                    <a:pt x="449" y="0"/>
                  </a:lnTo>
                  <a:lnTo>
                    <a:pt x="687" y="411"/>
                  </a:lnTo>
                  <a:lnTo>
                    <a:pt x="687" y="681"/>
                  </a:lnTo>
                  <a:lnTo>
                    <a:pt x="887" y="681"/>
                  </a:lnTo>
                  <a:lnTo>
                    <a:pt x="887" y="411"/>
                  </a:lnTo>
                  <a:lnTo>
                    <a:pt x="1126" y="0"/>
                  </a:lnTo>
                  <a:lnTo>
                    <a:pt x="904" y="0"/>
                  </a:lnTo>
                  <a:close/>
                  <a:moveTo>
                    <a:pt x="0" y="0"/>
                  </a:moveTo>
                  <a:lnTo>
                    <a:pt x="0" y="681"/>
                  </a:lnTo>
                  <a:lnTo>
                    <a:pt x="543" y="681"/>
                  </a:lnTo>
                  <a:lnTo>
                    <a:pt x="543" y="525"/>
                  </a:lnTo>
                  <a:lnTo>
                    <a:pt x="203" y="525"/>
                  </a:lnTo>
                  <a:lnTo>
                    <a:pt x="203" y="411"/>
                  </a:lnTo>
                  <a:lnTo>
                    <a:pt x="449" y="411"/>
                  </a:lnTo>
                  <a:lnTo>
                    <a:pt x="449" y="269"/>
                  </a:lnTo>
                  <a:lnTo>
                    <a:pt x="203" y="269"/>
                  </a:lnTo>
                  <a:lnTo>
                    <a:pt x="203" y="156"/>
                  </a:lnTo>
                  <a:lnTo>
                    <a:pt x="475" y="156"/>
                  </a:lnTo>
                  <a:lnTo>
                    <a:pt x="385"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52">
                <a:latin typeface="Arial" panose="020B0604020202020204" pitchFamily="34" charset="0"/>
                <a:sym typeface="Arial" panose="020B0604020202020204" pitchFamily="34" charset="0"/>
              </a:endParaRPr>
            </a:p>
          </p:txBody>
        </p:sp>
      </p:grpSp>
    </p:spTree>
    <p:extLst>
      <p:ext uri="{BB962C8B-B14F-4D97-AF65-F5344CB8AC3E}">
        <p14:creationId xmlns:p14="http://schemas.microsoft.com/office/powerpoint/2010/main" val="2001353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9" name="Title 8"/>
          <p:cNvSpPr>
            <a:spLocks noGrp="1"/>
          </p:cNvSpPr>
          <p:nvPr>
            <p:ph type="title"/>
          </p:nvPr>
        </p:nvSpPr>
        <p:spPr>
          <a:xfrm>
            <a:off x="752626" y="1321081"/>
            <a:ext cx="6414789" cy="893121"/>
          </a:xfrm>
        </p:spPr>
        <p:txBody>
          <a:bodyPr/>
          <a:lstStyle>
            <a:lvl1pPr>
              <a:defRPr sz="2258" b="1">
                <a:solidFill>
                  <a:schemeClr val="bg2"/>
                </a:solidFill>
              </a:defRPr>
            </a:lvl1pPr>
          </a:lstStyle>
          <a:p>
            <a:r>
              <a:rPr lang="en-US"/>
              <a:t>Click to edit Master title style</a:t>
            </a:r>
            <a:endParaRPr lang="en-GB"/>
          </a:p>
        </p:txBody>
      </p:sp>
      <p:sp>
        <p:nvSpPr>
          <p:cNvPr id="13" name="Text Placeholder 12"/>
          <p:cNvSpPr>
            <a:spLocks noGrp="1"/>
          </p:cNvSpPr>
          <p:nvPr>
            <p:ph type="body" sz="quarter" idx="20" hasCustomPrompt="1"/>
          </p:nvPr>
        </p:nvSpPr>
        <p:spPr>
          <a:xfrm>
            <a:off x="235672" y="-167177"/>
            <a:ext cx="2671131" cy="3944619"/>
          </a:xfrm>
          <a:prstGeom prst="rect">
            <a:avLst/>
          </a:prstGeom>
        </p:spPr>
        <p:txBody>
          <a:bodyPr>
            <a:noAutofit/>
          </a:bodyPr>
          <a:lstStyle>
            <a:lvl1pPr>
              <a:defRPr sz="28597" b="1">
                <a:solidFill>
                  <a:schemeClr val="bg2">
                    <a:lumMod val="60000"/>
                    <a:lumOff val="40000"/>
                    <a:alpha val="20000"/>
                  </a:schemeClr>
                </a:solidFill>
                <a:latin typeface="+mj-lt"/>
              </a:defRPr>
            </a:lvl1pPr>
          </a:lstStyle>
          <a:p>
            <a:pPr lvl="0"/>
            <a:r>
              <a:rPr lang="en-US"/>
              <a:t>1</a:t>
            </a:r>
            <a:endParaRPr lang="en-GB"/>
          </a:p>
        </p:txBody>
      </p:sp>
      <p:sp>
        <p:nvSpPr>
          <p:cNvPr id="10" name="Text Placeholder 9"/>
          <p:cNvSpPr>
            <a:spLocks noGrp="1"/>
          </p:cNvSpPr>
          <p:nvPr>
            <p:ph type="body" sz="quarter" idx="13"/>
          </p:nvPr>
        </p:nvSpPr>
        <p:spPr>
          <a:xfrm>
            <a:off x="764466" y="3944619"/>
            <a:ext cx="6402949" cy="6065778"/>
          </a:xfrm>
          <a:prstGeom prst="rect">
            <a:avLst/>
          </a:prstGeom>
        </p:spPr>
        <p:txBody>
          <a:bodyPr/>
          <a:lstStyle>
            <a:lvl1pPr>
              <a:defRPr sz="1317"/>
            </a:lvl1pPr>
            <a:lvl2pPr>
              <a:defRPr sz="1317"/>
            </a:lvl2pPr>
            <a:lvl3pPr>
              <a:defRPr sz="1128">
                <a:latin typeface="+mj-lt"/>
              </a:defRPr>
            </a:lvl3pPr>
            <a:lvl4pPr marL="0" indent="0">
              <a:buNone/>
              <a:defRPr sz="847">
                <a:latin typeface="+mj-l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Footer Placeholder 4">
            <a:extLst>
              <a:ext uri="{FF2B5EF4-FFF2-40B4-BE49-F238E27FC236}">
                <a16:creationId xmlns:a16="http://schemas.microsoft.com/office/drawing/2014/main" id="{6CDC6D6F-ADA6-4D9B-B112-9F48B9EE9C57}"/>
              </a:ext>
            </a:extLst>
          </p:cNvPr>
          <p:cNvSpPr>
            <a:spLocks noGrp="1"/>
          </p:cNvSpPr>
          <p:nvPr>
            <p:ph type="ftr" sz="quarter" idx="3"/>
          </p:nvPr>
        </p:nvSpPr>
        <p:spPr>
          <a:xfrm>
            <a:off x="1067060" y="10255640"/>
            <a:ext cx="3180293" cy="260493"/>
          </a:xfrm>
          <a:prstGeom prst="rect">
            <a:avLst/>
          </a:prstGeom>
        </p:spPr>
        <p:txBody>
          <a:bodyPr vert="horz" lIns="0" tIns="0" rIns="0" bIns="0" rtlCol="0" anchor="ctr">
            <a:noAutofit/>
          </a:bodyPr>
          <a:lstStyle>
            <a:lvl1pPr algn="l">
              <a:defRPr sz="921">
                <a:solidFill>
                  <a:schemeClr val="bg2"/>
                </a:solidFill>
              </a:defRPr>
            </a:lvl1pPr>
          </a:lstStyle>
          <a:p>
            <a:r>
              <a:rPr lang="en-GB"/>
              <a:t>Report titles</a:t>
            </a:r>
          </a:p>
        </p:txBody>
      </p:sp>
      <p:sp>
        <p:nvSpPr>
          <p:cNvPr id="12" name="Slide Number Placeholder 5">
            <a:extLst>
              <a:ext uri="{FF2B5EF4-FFF2-40B4-BE49-F238E27FC236}">
                <a16:creationId xmlns:a16="http://schemas.microsoft.com/office/drawing/2014/main" id="{E95A61FE-E683-426A-9EBF-BFECFCE50F74}"/>
              </a:ext>
            </a:extLst>
          </p:cNvPr>
          <p:cNvSpPr>
            <a:spLocks noGrp="1"/>
          </p:cNvSpPr>
          <p:nvPr>
            <p:ph type="sldNum" sz="quarter" idx="4"/>
          </p:nvPr>
        </p:nvSpPr>
        <p:spPr>
          <a:xfrm>
            <a:off x="764466" y="10255640"/>
            <a:ext cx="226297" cy="260493"/>
          </a:xfrm>
          <a:prstGeom prst="rect">
            <a:avLst/>
          </a:prstGeom>
        </p:spPr>
        <p:txBody>
          <a:bodyPr vert="horz" lIns="0" tIns="0" rIns="0" bIns="0" rtlCol="0" anchor="ctr">
            <a:noAutofit/>
          </a:bodyPr>
          <a:lstStyle>
            <a:lvl1pPr algn="l">
              <a:defRPr sz="921">
                <a:solidFill>
                  <a:schemeClr val="bg2"/>
                </a:solidFill>
              </a:defRPr>
            </a:lvl1pPr>
          </a:lstStyle>
          <a:p>
            <a:fld id="{B22E28CD-7D23-44D0-95D8-4FC36EC6909F}" type="slidenum">
              <a:rPr lang="en-GB" smtClean="0"/>
              <a:pPr/>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2">
    <p:spTree>
      <p:nvGrpSpPr>
        <p:cNvPr id="1" name=""/>
        <p:cNvGrpSpPr/>
        <p:nvPr/>
      </p:nvGrpSpPr>
      <p:grpSpPr>
        <a:xfrm>
          <a:off x="0" y="0"/>
          <a:ext cx="0" cy="0"/>
          <a:chOff x="0" y="0"/>
          <a:chExt cx="0" cy="0"/>
        </a:xfrm>
      </p:grpSpPr>
      <p:sp>
        <p:nvSpPr>
          <p:cNvPr id="10" name="Text Placeholder 9"/>
          <p:cNvSpPr>
            <a:spLocks noGrp="1"/>
          </p:cNvSpPr>
          <p:nvPr>
            <p:ph type="body" sz="quarter" idx="13" hasCustomPrompt="1"/>
          </p:nvPr>
        </p:nvSpPr>
        <p:spPr>
          <a:xfrm>
            <a:off x="752626" y="3944618"/>
            <a:ext cx="6414789" cy="6029135"/>
          </a:xfrm>
          <a:prstGeom prst="rect">
            <a:avLst/>
          </a:prstGeom>
        </p:spPr>
        <p:txBody>
          <a:bodyPr/>
          <a:lstStyle>
            <a:lvl1pPr>
              <a:defRPr sz="1317">
                <a:latin typeface="+mj-lt"/>
              </a:defRPr>
            </a:lvl1pPr>
          </a:lstStyle>
          <a:p>
            <a:pPr lvl="0"/>
            <a:r>
              <a:rPr lang="en-US"/>
              <a:t>Click to edit Master text styles</a:t>
            </a:r>
          </a:p>
        </p:txBody>
      </p:sp>
      <p:sp>
        <p:nvSpPr>
          <p:cNvPr id="3" name="Picture Placeholder 2"/>
          <p:cNvSpPr>
            <a:spLocks noGrp="1"/>
          </p:cNvSpPr>
          <p:nvPr>
            <p:ph type="pic" sz="quarter" idx="19"/>
          </p:nvPr>
        </p:nvSpPr>
        <p:spPr>
          <a:xfrm>
            <a:off x="-170" y="3"/>
            <a:ext cx="7920209" cy="3646910"/>
          </a:xfrm>
          <a:prstGeom prst="rect">
            <a:avLst/>
          </a:prstGeom>
          <a:solidFill>
            <a:schemeClr val="bg1">
              <a:lumMod val="85000"/>
            </a:schemeClr>
          </a:solidFill>
        </p:spPr>
        <p:txBody>
          <a:bodyPr bIns="0" anchor="t"/>
          <a:lstStyle>
            <a:lvl1pPr algn="r">
              <a:defRPr sz="1143">
                <a:solidFill>
                  <a:schemeClr val="bg2"/>
                </a:solidFill>
              </a:defRPr>
            </a:lvl1pPr>
          </a:lstStyle>
          <a:p>
            <a:r>
              <a:rPr lang="en-US"/>
              <a:t>Drag picture to placeholder or click icon to add</a:t>
            </a:r>
            <a:endParaRPr lang="en-GB"/>
          </a:p>
        </p:txBody>
      </p:sp>
      <p:sp>
        <p:nvSpPr>
          <p:cNvPr id="9" name="Title 8"/>
          <p:cNvSpPr>
            <a:spLocks noGrp="1"/>
          </p:cNvSpPr>
          <p:nvPr>
            <p:ph type="title"/>
          </p:nvPr>
        </p:nvSpPr>
        <p:spPr>
          <a:xfrm>
            <a:off x="727234" y="1321081"/>
            <a:ext cx="6489905" cy="893121"/>
          </a:xfrm>
        </p:spPr>
        <p:txBody>
          <a:bodyPr/>
          <a:lstStyle>
            <a:lvl1pPr>
              <a:defRPr sz="2258" b="1">
                <a:solidFill>
                  <a:schemeClr val="bg1"/>
                </a:solidFill>
                <a:latin typeface="+mn-lt"/>
              </a:defRPr>
            </a:lvl1pPr>
          </a:lstStyle>
          <a:p>
            <a:r>
              <a:rPr lang="en-US"/>
              <a:t>Click to edit Master title style</a:t>
            </a:r>
            <a:endParaRPr lang="en-GB"/>
          </a:p>
        </p:txBody>
      </p:sp>
      <p:sp>
        <p:nvSpPr>
          <p:cNvPr id="11" name="Text Placeholder 12">
            <a:extLst>
              <a:ext uri="{FF2B5EF4-FFF2-40B4-BE49-F238E27FC236}">
                <a16:creationId xmlns:a16="http://schemas.microsoft.com/office/drawing/2014/main" id="{3494DFC3-8635-4986-B562-70C0C7A44867}"/>
              </a:ext>
            </a:extLst>
          </p:cNvPr>
          <p:cNvSpPr>
            <a:spLocks noGrp="1"/>
          </p:cNvSpPr>
          <p:nvPr>
            <p:ph type="body" sz="quarter" idx="20" hasCustomPrompt="1"/>
          </p:nvPr>
        </p:nvSpPr>
        <p:spPr>
          <a:xfrm>
            <a:off x="235672" y="-167177"/>
            <a:ext cx="2671131" cy="3944619"/>
          </a:xfrm>
          <a:prstGeom prst="rect">
            <a:avLst/>
          </a:prstGeom>
        </p:spPr>
        <p:txBody>
          <a:bodyPr>
            <a:noAutofit/>
          </a:bodyPr>
          <a:lstStyle>
            <a:lvl1pPr>
              <a:defRPr sz="28597" b="1">
                <a:solidFill>
                  <a:schemeClr val="bg1">
                    <a:alpha val="20000"/>
                  </a:schemeClr>
                </a:solidFill>
                <a:latin typeface="+mj-lt"/>
              </a:defRPr>
            </a:lvl1pPr>
          </a:lstStyle>
          <a:p>
            <a:pPr lvl="0"/>
            <a:r>
              <a:rPr lang="en-US"/>
              <a:t>1</a:t>
            </a:r>
            <a:endParaRPr lang="en-GB"/>
          </a:p>
        </p:txBody>
      </p:sp>
      <p:sp>
        <p:nvSpPr>
          <p:cNvPr id="8" name="Footer Placeholder 4">
            <a:extLst>
              <a:ext uri="{FF2B5EF4-FFF2-40B4-BE49-F238E27FC236}">
                <a16:creationId xmlns:a16="http://schemas.microsoft.com/office/drawing/2014/main" id="{3040D903-621B-4C59-970D-3CE45B5A2782}"/>
              </a:ext>
            </a:extLst>
          </p:cNvPr>
          <p:cNvSpPr>
            <a:spLocks noGrp="1"/>
          </p:cNvSpPr>
          <p:nvPr>
            <p:ph type="ftr" sz="quarter" idx="3"/>
          </p:nvPr>
        </p:nvSpPr>
        <p:spPr>
          <a:xfrm>
            <a:off x="1067060" y="10290320"/>
            <a:ext cx="3180293" cy="260493"/>
          </a:xfrm>
          <a:prstGeom prst="rect">
            <a:avLst/>
          </a:prstGeom>
        </p:spPr>
        <p:txBody>
          <a:bodyPr vert="horz" lIns="0" tIns="0" rIns="0" bIns="0" rtlCol="0" anchor="ctr">
            <a:noAutofit/>
          </a:bodyPr>
          <a:lstStyle>
            <a:lvl1pPr algn="l">
              <a:defRPr sz="921">
                <a:solidFill>
                  <a:schemeClr val="bg2"/>
                </a:solidFill>
              </a:defRPr>
            </a:lvl1pPr>
          </a:lstStyle>
          <a:p>
            <a:r>
              <a:rPr lang="en-GB"/>
              <a:t>Report titles</a:t>
            </a:r>
          </a:p>
        </p:txBody>
      </p:sp>
      <p:sp>
        <p:nvSpPr>
          <p:cNvPr id="12" name="Slide Number Placeholder 5">
            <a:extLst>
              <a:ext uri="{FF2B5EF4-FFF2-40B4-BE49-F238E27FC236}">
                <a16:creationId xmlns:a16="http://schemas.microsoft.com/office/drawing/2014/main" id="{04357422-273F-4A64-99C4-051A839941FC}"/>
              </a:ext>
            </a:extLst>
          </p:cNvPr>
          <p:cNvSpPr>
            <a:spLocks noGrp="1"/>
          </p:cNvSpPr>
          <p:nvPr>
            <p:ph type="sldNum" sz="quarter" idx="4"/>
          </p:nvPr>
        </p:nvSpPr>
        <p:spPr>
          <a:xfrm>
            <a:off x="764466" y="10290320"/>
            <a:ext cx="226297" cy="260493"/>
          </a:xfrm>
          <a:prstGeom prst="rect">
            <a:avLst/>
          </a:prstGeom>
        </p:spPr>
        <p:txBody>
          <a:bodyPr vert="horz" lIns="0" tIns="0" rIns="0" bIns="0" rtlCol="0" anchor="ctr">
            <a:noAutofit/>
          </a:bodyPr>
          <a:lstStyle>
            <a:lvl1pPr algn="l">
              <a:defRPr sz="921">
                <a:solidFill>
                  <a:schemeClr val="bg2"/>
                </a:solidFill>
              </a:defRPr>
            </a:lvl1pPr>
          </a:lstStyle>
          <a:p>
            <a:fld id="{B22E28CD-7D23-44D0-95D8-4FC36EC6909F}" type="slidenum">
              <a:rPr lang="en-GB" smtClean="0"/>
              <a:pPr/>
              <a:t>‹#›</a:t>
            </a:fld>
            <a:endParaRPr lang="en-GB"/>
          </a:p>
        </p:txBody>
      </p:sp>
    </p:spTree>
  </p:cSld>
  <p:clrMapOvr>
    <a:masterClrMapping/>
  </p:clrMapOvr>
  <p:extLst>
    <p:ext uri="{DCECCB84-F9BA-43D5-87BE-67443E8EF086}">
      <p15:sldGuideLst xmlns:p15="http://schemas.microsoft.com/office/powerpoint/2012/main">
        <p15:guide id="1" orient="horz" pos="2295" userDrawn="1">
          <p15:clr>
            <a:srgbClr val="9FCC3B"/>
          </p15:clr>
        </p15:guide>
        <p15:guide id="2" orient="horz" pos="2479" userDrawn="1">
          <p15:clr>
            <a:srgbClr val="9FCC3B"/>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 Content">
    <p:spTree>
      <p:nvGrpSpPr>
        <p:cNvPr id="1" name=""/>
        <p:cNvGrpSpPr/>
        <p:nvPr/>
      </p:nvGrpSpPr>
      <p:grpSpPr>
        <a:xfrm>
          <a:off x="0" y="0"/>
          <a:ext cx="0" cy="0"/>
          <a:chOff x="0" y="0"/>
          <a:chExt cx="0" cy="0"/>
        </a:xfrm>
      </p:grpSpPr>
      <p:sp>
        <p:nvSpPr>
          <p:cNvPr id="2" name="Title 1"/>
          <p:cNvSpPr>
            <a:spLocks noGrp="1"/>
          </p:cNvSpPr>
          <p:nvPr>
            <p:ph type="title"/>
          </p:nvPr>
        </p:nvSpPr>
        <p:spPr>
          <a:xfrm>
            <a:off x="752626" y="780208"/>
            <a:ext cx="6414789" cy="691838"/>
          </a:xfrm>
        </p:spPr>
        <p:txBody>
          <a:bodyPr vert="horz" lIns="0" tIns="0" rIns="0" bIns="0" rtlCol="0" anchor="t" anchorCtr="0">
            <a:noAutofit/>
          </a:bodyPr>
          <a:lstStyle>
            <a:lvl1pPr>
              <a:defRPr lang="en-US" sz="2258" b="1" dirty="0">
                <a:latin typeface="EYInterstate Light" panose="02000506000000020004" pitchFamily="2" charset="0"/>
              </a:defRPr>
            </a:lvl1pPr>
          </a:lstStyle>
          <a:p>
            <a:pPr lvl="0"/>
            <a:r>
              <a:rPr lang="en-US"/>
              <a:t>Click to edit Master title style</a:t>
            </a:r>
          </a:p>
        </p:txBody>
      </p:sp>
      <p:sp>
        <p:nvSpPr>
          <p:cNvPr id="3" name="Content Placeholder 2"/>
          <p:cNvSpPr>
            <a:spLocks noGrp="1"/>
          </p:cNvSpPr>
          <p:nvPr>
            <p:ph idx="1"/>
          </p:nvPr>
        </p:nvSpPr>
        <p:spPr>
          <a:xfrm>
            <a:off x="752626" y="1710769"/>
            <a:ext cx="6414789" cy="8338201"/>
          </a:xfrm>
          <a:prstGeom prst="rect">
            <a:avLst/>
          </a:prstGeom>
        </p:spPr>
        <p:txBody>
          <a:bodyPr/>
          <a:lstStyle>
            <a:lvl2pPr>
              <a:spcAft>
                <a:spcPts val="165"/>
              </a:spcAft>
              <a:defRPr/>
            </a:lvl2pPr>
            <a:lvl3pPr>
              <a:spcAft>
                <a:spcPts val="165"/>
              </a:spcAft>
              <a:defRPr/>
            </a:lvl3pPr>
            <a:lvl4pPr marL="0" indent="0">
              <a:spcAft>
                <a:spcPts val="165"/>
              </a:spcAft>
              <a:buNone/>
              <a:defRPr sz="847"/>
            </a:lvl4pPr>
            <a:lvl5pPr>
              <a:spcAft>
                <a:spcPts val="165"/>
              </a:spcAf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4">
            <a:extLst>
              <a:ext uri="{FF2B5EF4-FFF2-40B4-BE49-F238E27FC236}">
                <a16:creationId xmlns:a16="http://schemas.microsoft.com/office/drawing/2014/main" id="{0C04E84A-7897-4783-9F3F-0254996C955A}"/>
              </a:ext>
            </a:extLst>
          </p:cNvPr>
          <p:cNvSpPr>
            <a:spLocks noGrp="1"/>
          </p:cNvSpPr>
          <p:nvPr>
            <p:ph type="ftr" sz="quarter" idx="3"/>
          </p:nvPr>
        </p:nvSpPr>
        <p:spPr>
          <a:xfrm>
            <a:off x="1067060" y="10290320"/>
            <a:ext cx="3180293" cy="260493"/>
          </a:xfrm>
          <a:prstGeom prst="rect">
            <a:avLst/>
          </a:prstGeom>
        </p:spPr>
        <p:txBody>
          <a:bodyPr vert="horz" lIns="0" tIns="0" rIns="0" bIns="0" rtlCol="0" anchor="ctr">
            <a:noAutofit/>
          </a:bodyPr>
          <a:lstStyle>
            <a:lvl1pPr algn="l">
              <a:defRPr sz="921">
                <a:solidFill>
                  <a:schemeClr val="bg2"/>
                </a:solidFill>
              </a:defRPr>
            </a:lvl1pPr>
          </a:lstStyle>
          <a:p>
            <a:r>
              <a:rPr lang="en-GB"/>
              <a:t>Report titles</a:t>
            </a:r>
          </a:p>
        </p:txBody>
      </p:sp>
      <p:sp>
        <p:nvSpPr>
          <p:cNvPr id="7" name="Slide Number Placeholder 5">
            <a:extLst>
              <a:ext uri="{FF2B5EF4-FFF2-40B4-BE49-F238E27FC236}">
                <a16:creationId xmlns:a16="http://schemas.microsoft.com/office/drawing/2014/main" id="{E4B4D7FA-9005-47C1-8473-09966FF1B2BA}"/>
              </a:ext>
            </a:extLst>
          </p:cNvPr>
          <p:cNvSpPr>
            <a:spLocks noGrp="1"/>
          </p:cNvSpPr>
          <p:nvPr>
            <p:ph type="sldNum" sz="quarter" idx="4"/>
          </p:nvPr>
        </p:nvSpPr>
        <p:spPr>
          <a:xfrm>
            <a:off x="764466" y="10290320"/>
            <a:ext cx="226297" cy="260493"/>
          </a:xfrm>
          <a:prstGeom prst="rect">
            <a:avLst/>
          </a:prstGeom>
        </p:spPr>
        <p:txBody>
          <a:bodyPr vert="horz" lIns="0" tIns="0" rIns="0" bIns="0" rtlCol="0" anchor="ctr">
            <a:noAutofit/>
          </a:bodyPr>
          <a:lstStyle>
            <a:lvl1pPr algn="l">
              <a:defRPr sz="921">
                <a:solidFill>
                  <a:schemeClr val="bg2"/>
                </a:solidFill>
              </a:defRPr>
            </a:lvl1pPr>
          </a:lstStyle>
          <a:p>
            <a:fld id="{B22E28CD-7D23-44D0-95D8-4FC36EC6909F}"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slideLayout" Target="../slideLayouts/slideLayout60.xml"/><Relationship Id="rId47" Type="http://schemas.openxmlformats.org/officeDocument/2006/relationships/image" Target="../media/image2.emf"/><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tags" Target="../tags/tag3.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4" Type="http://schemas.openxmlformats.org/officeDocument/2006/relationships/tags" Target="../tags/tag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theme" Target="../theme/theme2.xml"/><Relationship Id="rId8" Type="http://schemas.openxmlformats.org/officeDocument/2006/relationships/slideLayout" Target="../slideLayouts/slideLayout26.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46" Type="http://schemas.openxmlformats.org/officeDocument/2006/relationships/oleObject" Target="../embeddings/oleObject1.bin"/><Relationship Id="rId20" Type="http://schemas.openxmlformats.org/officeDocument/2006/relationships/slideLayout" Target="../slideLayouts/slideLayout38.xml"/><Relationship Id="rId41"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758627" y="706139"/>
            <a:ext cx="6404477" cy="744267"/>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userDrawn="1">
            <p:ph type="body" idx="1"/>
          </p:nvPr>
        </p:nvSpPr>
        <p:spPr>
          <a:xfrm>
            <a:off x="758627" y="1670769"/>
            <a:ext cx="6402948" cy="82467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2" name="Footer Placeholder 4">
            <a:extLst>
              <a:ext uri="{FF2B5EF4-FFF2-40B4-BE49-F238E27FC236}">
                <a16:creationId xmlns:a16="http://schemas.microsoft.com/office/drawing/2014/main" id="{049938B7-67D4-41E1-A667-415AE745A35F}"/>
              </a:ext>
            </a:extLst>
          </p:cNvPr>
          <p:cNvSpPr>
            <a:spLocks noGrp="1"/>
          </p:cNvSpPr>
          <p:nvPr>
            <p:ph type="ftr" sz="quarter" idx="3"/>
          </p:nvPr>
        </p:nvSpPr>
        <p:spPr>
          <a:xfrm>
            <a:off x="1067060" y="10290320"/>
            <a:ext cx="3180293" cy="260493"/>
          </a:xfrm>
          <a:prstGeom prst="rect">
            <a:avLst/>
          </a:prstGeom>
        </p:spPr>
        <p:txBody>
          <a:bodyPr vert="horz" lIns="0" tIns="0" rIns="0" bIns="0" rtlCol="0" anchor="ctr">
            <a:noAutofit/>
          </a:bodyPr>
          <a:lstStyle>
            <a:lvl1pPr algn="l">
              <a:defRPr sz="921">
                <a:solidFill>
                  <a:schemeClr val="bg2"/>
                </a:solidFill>
              </a:defRPr>
            </a:lvl1pPr>
          </a:lstStyle>
          <a:p>
            <a:r>
              <a:rPr lang="en-GB"/>
              <a:t>Report titles</a:t>
            </a:r>
          </a:p>
        </p:txBody>
      </p:sp>
      <p:sp>
        <p:nvSpPr>
          <p:cNvPr id="143" name="Slide Number Placeholder 5">
            <a:extLst>
              <a:ext uri="{FF2B5EF4-FFF2-40B4-BE49-F238E27FC236}">
                <a16:creationId xmlns:a16="http://schemas.microsoft.com/office/drawing/2014/main" id="{881AF392-1D47-46A7-AD3B-2C9882A20E92}"/>
              </a:ext>
            </a:extLst>
          </p:cNvPr>
          <p:cNvSpPr>
            <a:spLocks noGrp="1"/>
          </p:cNvSpPr>
          <p:nvPr>
            <p:ph type="sldNum" sz="quarter" idx="4"/>
          </p:nvPr>
        </p:nvSpPr>
        <p:spPr>
          <a:xfrm>
            <a:off x="758627" y="10290320"/>
            <a:ext cx="226297" cy="260493"/>
          </a:xfrm>
          <a:prstGeom prst="rect">
            <a:avLst/>
          </a:prstGeom>
        </p:spPr>
        <p:txBody>
          <a:bodyPr vert="horz" lIns="0" tIns="0" rIns="0" bIns="0" rtlCol="0" anchor="ctr">
            <a:noAutofit/>
          </a:bodyPr>
          <a:lstStyle>
            <a:lvl1pPr algn="l">
              <a:defRPr sz="921">
                <a:solidFill>
                  <a:schemeClr val="bg2"/>
                </a:solidFill>
              </a:defRPr>
            </a:lvl1pPr>
          </a:lstStyle>
          <a:p>
            <a:fld id="{B22E28CD-7D23-44D0-95D8-4FC36EC6909F}" type="slidenum">
              <a:rPr lang="en-GB" smtClean="0"/>
              <a:pPr/>
              <a:t>‹#›</a:t>
            </a:fld>
            <a:endParaRPr lang="en-GB"/>
          </a:p>
        </p:txBody>
      </p:sp>
    </p:spTree>
    <p:extLst>
      <p:ext uri="{BB962C8B-B14F-4D97-AF65-F5344CB8AC3E}">
        <p14:creationId xmlns:p14="http://schemas.microsoft.com/office/powerpoint/2010/main" val="522497992"/>
      </p:ext>
    </p:extLst>
  </p:cSld>
  <p:clrMap bg1="lt1" tx1="dk1" bg2="lt2" tx2="dk2" accent1="accent1" accent2="accent2" accent3="accent3" accent4="accent4" accent5="accent5" accent6="accent6" hlink="hlink" folHlink="folHlink"/>
  <p:sldLayoutIdLst>
    <p:sldLayoutId id="2147483809" r:id="rId1"/>
    <p:sldLayoutId id="2147483730" r:id="rId2"/>
    <p:sldLayoutId id="2147483731" r:id="rId3"/>
    <p:sldLayoutId id="2147483732" r:id="rId4"/>
    <p:sldLayoutId id="2147483734" r:id="rId5"/>
    <p:sldLayoutId id="2147483735" r:id="rId6"/>
    <p:sldLayoutId id="2147483736" r:id="rId7"/>
    <p:sldLayoutId id="2147483737" r:id="rId8"/>
    <p:sldLayoutId id="2147483740" r:id="rId9"/>
    <p:sldLayoutId id="2147483837" r:id="rId10"/>
    <p:sldLayoutId id="2147483758" r:id="rId11"/>
    <p:sldLayoutId id="2147483787" r:id="rId12"/>
    <p:sldLayoutId id="2147483752" r:id="rId13"/>
    <p:sldLayoutId id="2147483794" r:id="rId14"/>
    <p:sldLayoutId id="2147483792" r:id="rId15"/>
    <p:sldLayoutId id="2147483750" r:id="rId16"/>
    <p:sldLayoutId id="2147483838" r:id="rId17"/>
    <p:sldLayoutId id="2147483885" r:id="rId18"/>
  </p:sldLayoutIdLst>
  <p:hf hdr="0"/>
  <p:txStyles>
    <p:titleStyle>
      <a:lvl1pPr algn="l" defTabSz="617637" rtl="0" eaLnBrk="1" latinLnBrk="0" hangingPunct="1">
        <a:lnSpc>
          <a:spcPct val="100000"/>
        </a:lnSpc>
        <a:spcBef>
          <a:spcPct val="0"/>
        </a:spcBef>
        <a:buNone/>
        <a:defRPr sz="2329" kern="1200">
          <a:solidFill>
            <a:schemeClr val="bg2"/>
          </a:solidFill>
          <a:latin typeface="+mj-lt"/>
          <a:ea typeface="+mj-ea"/>
          <a:cs typeface="+mj-cs"/>
        </a:defRPr>
      </a:lvl1pPr>
    </p:titleStyle>
    <p:bodyStyle>
      <a:lvl1pPr marL="0" marR="0" indent="0" algn="l" defTabSz="617637" rtl="0" eaLnBrk="1" fontAlgn="auto" latinLnBrk="0" hangingPunct="1">
        <a:lnSpc>
          <a:spcPct val="100000"/>
        </a:lnSpc>
        <a:spcBef>
          <a:spcPts val="0"/>
        </a:spcBef>
        <a:spcAft>
          <a:spcPts val="165"/>
        </a:spcAft>
        <a:buClrTx/>
        <a:buSzTx/>
        <a:buFont typeface="Arial" panose="020B0604020202020204" pitchFamily="34" charset="0"/>
        <a:buNone/>
        <a:tabLst/>
        <a:defRPr sz="1411" kern="1200">
          <a:solidFill>
            <a:schemeClr val="bg2"/>
          </a:solidFill>
          <a:latin typeface="+mj-lt"/>
          <a:ea typeface="+mn-ea"/>
          <a:cs typeface="+mn-cs"/>
        </a:defRPr>
      </a:lvl1pPr>
      <a:lvl2pPr marL="0" marR="0" indent="0" algn="l" defTabSz="617637" rtl="0" eaLnBrk="1" fontAlgn="auto" latinLnBrk="0" hangingPunct="1">
        <a:lnSpc>
          <a:spcPct val="100000"/>
        </a:lnSpc>
        <a:spcBef>
          <a:spcPts val="0"/>
        </a:spcBef>
        <a:spcAft>
          <a:spcPts val="165"/>
        </a:spcAft>
        <a:buClrTx/>
        <a:buSzTx/>
        <a:buFont typeface="Arial" panose="020B0604020202020204" pitchFamily="34" charset="0"/>
        <a:buNone/>
        <a:tabLst/>
        <a:defRPr sz="1317" kern="1200">
          <a:solidFill>
            <a:schemeClr val="bg2"/>
          </a:solidFill>
          <a:latin typeface="+mj-lt"/>
          <a:ea typeface="+mn-ea"/>
          <a:cs typeface="+mn-cs"/>
        </a:defRPr>
      </a:lvl2pPr>
      <a:lvl3pPr marL="0" marR="0" indent="0" algn="l" defTabSz="617637" rtl="0" eaLnBrk="1" fontAlgn="auto" latinLnBrk="0" hangingPunct="1">
        <a:lnSpc>
          <a:spcPct val="100000"/>
        </a:lnSpc>
        <a:spcBef>
          <a:spcPts val="0"/>
        </a:spcBef>
        <a:spcAft>
          <a:spcPts val="165"/>
        </a:spcAft>
        <a:buClrTx/>
        <a:buSzTx/>
        <a:buFont typeface="Arial" panose="020B0604020202020204" pitchFamily="34" charset="0"/>
        <a:buNone/>
        <a:tabLst/>
        <a:defRPr sz="1128" kern="1200">
          <a:solidFill>
            <a:schemeClr val="bg2"/>
          </a:solidFill>
          <a:latin typeface="+mj-lt"/>
          <a:ea typeface="+mn-ea"/>
          <a:cs typeface="+mn-cs"/>
        </a:defRPr>
      </a:lvl3pPr>
      <a:lvl4pPr marL="0" marR="0" indent="0" algn="l" defTabSz="617637" rtl="0" eaLnBrk="1" fontAlgn="auto" latinLnBrk="0" hangingPunct="1">
        <a:lnSpc>
          <a:spcPct val="100000"/>
        </a:lnSpc>
        <a:spcBef>
          <a:spcPts val="0"/>
        </a:spcBef>
        <a:spcAft>
          <a:spcPts val="165"/>
        </a:spcAft>
        <a:buClrTx/>
        <a:buSzTx/>
        <a:buFont typeface="Arial" panose="020B0604020202020204" pitchFamily="34" charset="0"/>
        <a:buNone/>
        <a:tabLst/>
        <a:defRPr sz="847" kern="1200">
          <a:solidFill>
            <a:schemeClr val="bg2"/>
          </a:solidFill>
          <a:latin typeface="+mj-lt"/>
          <a:ea typeface="+mn-ea"/>
          <a:cs typeface="+mn-cs"/>
        </a:defRPr>
      </a:lvl4pPr>
      <a:lvl5pPr marL="347084" marR="0" indent="-147070" algn="l" defTabSz="617637" rtl="0" eaLnBrk="1" fontAlgn="auto" latinLnBrk="0" hangingPunct="1">
        <a:lnSpc>
          <a:spcPct val="100000"/>
        </a:lnSpc>
        <a:spcBef>
          <a:spcPts val="0"/>
        </a:spcBef>
        <a:spcAft>
          <a:spcPts val="165"/>
        </a:spcAft>
        <a:buClrTx/>
        <a:buSzTx/>
        <a:buFont typeface="Arial" panose="020B0604020202020204" pitchFamily="34" charset="0"/>
        <a:buChar char="•"/>
        <a:tabLst/>
        <a:defRPr sz="980" kern="1200">
          <a:solidFill>
            <a:schemeClr val="bg2"/>
          </a:solidFill>
          <a:latin typeface="+mn-lt"/>
          <a:ea typeface="+mn-ea"/>
          <a:cs typeface="+mn-cs"/>
        </a:defRPr>
      </a:lvl5pPr>
      <a:lvl6pPr marL="1698504" indent="-154409" algn="l" defTabSz="61763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7320" indent="-154409" algn="l" defTabSz="61763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6139" indent="-154409" algn="l" defTabSz="61763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4957" indent="-154409" algn="l" defTabSz="61763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637" rtl="0" eaLnBrk="1" latinLnBrk="0" hangingPunct="1">
        <a:defRPr sz="1215" kern="1200">
          <a:solidFill>
            <a:schemeClr val="tx1"/>
          </a:solidFill>
          <a:latin typeface="+mn-lt"/>
          <a:ea typeface="+mn-ea"/>
          <a:cs typeface="+mn-cs"/>
        </a:defRPr>
      </a:lvl1pPr>
      <a:lvl2pPr marL="308820" algn="l" defTabSz="617637" rtl="0" eaLnBrk="1" latinLnBrk="0" hangingPunct="1">
        <a:defRPr sz="1215" kern="1200">
          <a:solidFill>
            <a:schemeClr val="tx1"/>
          </a:solidFill>
          <a:latin typeface="+mn-lt"/>
          <a:ea typeface="+mn-ea"/>
          <a:cs typeface="+mn-cs"/>
        </a:defRPr>
      </a:lvl2pPr>
      <a:lvl3pPr marL="617637" algn="l" defTabSz="617637" rtl="0" eaLnBrk="1" latinLnBrk="0" hangingPunct="1">
        <a:defRPr sz="1215" kern="1200">
          <a:solidFill>
            <a:schemeClr val="tx1"/>
          </a:solidFill>
          <a:latin typeface="+mn-lt"/>
          <a:ea typeface="+mn-ea"/>
          <a:cs typeface="+mn-cs"/>
        </a:defRPr>
      </a:lvl3pPr>
      <a:lvl4pPr marL="926456" algn="l" defTabSz="617637" rtl="0" eaLnBrk="1" latinLnBrk="0" hangingPunct="1">
        <a:defRPr sz="1215" kern="1200">
          <a:solidFill>
            <a:schemeClr val="tx1"/>
          </a:solidFill>
          <a:latin typeface="+mn-lt"/>
          <a:ea typeface="+mn-ea"/>
          <a:cs typeface="+mn-cs"/>
        </a:defRPr>
      </a:lvl4pPr>
      <a:lvl5pPr marL="1235275" algn="l" defTabSz="617637" rtl="0" eaLnBrk="1" latinLnBrk="0" hangingPunct="1">
        <a:defRPr sz="1215" kern="1200">
          <a:solidFill>
            <a:schemeClr val="tx1"/>
          </a:solidFill>
          <a:latin typeface="+mn-lt"/>
          <a:ea typeface="+mn-ea"/>
          <a:cs typeface="+mn-cs"/>
        </a:defRPr>
      </a:lvl5pPr>
      <a:lvl6pPr marL="1544091" algn="l" defTabSz="617637" rtl="0" eaLnBrk="1" latinLnBrk="0" hangingPunct="1">
        <a:defRPr sz="1215" kern="1200">
          <a:solidFill>
            <a:schemeClr val="tx1"/>
          </a:solidFill>
          <a:latin typeface="+mn-lt"/>
          <a:ea typeface="+mn-ea"/>
          <a:cs typeface="+mn-cs"/>
        </a:defRPr>
      </a:lvl6pPr>
      <a:lvl7pPr marL="1852910" algn="l" defTabSz="617637" rtl="0" eaLnBrk="1" latinLnBrk="0" hangingPunct="1">
        <a:defRPr sz="1215" kern="1200">
          <a:solidFill>
            <a:schemeClr val="tx1"/>
          </a:solidFill>
          <a:latin typeface="+mn-lt"/>
          <a:ea typeface="+mn-ea"/>
          <a:cs typeface="+mn-cs"/>
        </a:defRPr>
      </a:lvl7pPr>
      <a:lvl8pPr marL="2161730" algn="l" defTabSz="617637" rtl="0" eaLnBrk="1" latinLnBrk="0" hangingPunct="1">
        <a:defRPr sz="1215" kern="1200">
          <a:solidFill>
            <a:schemeClr val="tx1"/>
          </a:solidFill>
          <a:latin typeface="+mn-lt"/>
          <a:ea typeface="+mn-ea"/>
          <a:cs typeface="+mn-cs"/>
        </a:defRPr>
      </a:lvl8pPr>
      <a:lvl9pPr marL="2470548" algn="l" defTabSz="617637"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22" orient="horz" pos="6854" userDrawn="1">
          <p15:clr>
            <a:srgbClr val="F26B43"/>
          </p15:clr>
        </p15:guide>
        <p15:guide id="23" pos="113" userDrawn="1">
          <p15:clr>
            <a:srgbClr val="F26B43"/>
          </p15:clr>
        </p15:guide>
        <p15:guide id="24" pos="4518" userDrawn="1">
          <p15:clr>
            <a:srgbClr val="F26B43"/>
          </p15:clr>
        </p15:guide>
        <p15:guide id="25" pos="4876" userDrawn="1">
          <p15:clr>
            <a:srgbClr val="F26B43"/>
          </p15:clr>
        </p15:guide>
        <p15:guide id="28" orient="horz" pos="445" userDrawn="1">
          <p15:clr>
            <a:srgbClr val="F26B43"/>
          </p15:clr>
        </p15:guide>
        <p15:guide id="29" orient="horz" pos="113" userDrawn="1">
          <p15:clr>
            <a:srgbClr val="F26B43"/>
          </p15:clr>
        </p15:guide>
        <p15:guide id="30" pos="478" userDrawn="1">
          <p15:clr>
            <a:srgbClr val="F26B43"/>
          </p15:clr>
        </p15:guide>
        <p15:guide id="31" orient="horz" pos="65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629" y="706140"/>
            <a:ext cx="6404477" cy="744267"/>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758628" y="1670769"/>
            <a:ext cx="6402948" cy="82467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2" name="Footer Placeholder 4">
            <a:extLst>
              <a:ext uri="{FF2B5EF4-FFF2-40B4-BE49-F238E27FC236}">
                <a16:creationId xmlns:a16="http://schemas.microsoft.com/office/drawing/2014/main" id="{049938B7-67D4-41E1-A667-415AE745A35F}"/>
              </a:ext>
            </a:extLst>
          </p:cNvPr>
          <p:cNvSpPr>
            <a:spLocks noGrp="1"/>
          </p:cNvSpPr>
          <p:nvPr>
            <p:ph type="ftr" sz="quarter" idx="3"/>
          </p:nvPr>
        </p:nvSpPr>
        <p:spPr>
          <a:xfrm>
            <a:off x="1067062" y="10290322"/>
            <a:ext cx="3180293" cy="260492"/>
          </a:xfrm>
          <a:prstGeom prst="rect">
            <a:avLst/>
          </a:prstGeom>
        </p:spPr>
        <p:txBody>
          <a:bodyPr vert="horz" lIns="0" tIns="0" rIns="0" bIns="0" rtlCol="0" anchor="ctr">
            <a:noAutofit/>
          </a:bodyPr>
          <a:lstStyle>
            <a:lvl1pPr algn="l">
              <a:defRPr sz="908">
                <a:solidFill>
                  <a:schemeClr val="bg2"/>
                </a:solidFill>
              </a:defRPr>
            </a:lvl1pPr>
          </a:lstStyle>
          <a:p>
            <a:r>
              <a:rPr lang="en-GB"/>
              <a:t>Report titles</a:t>
            </a:r>
          </a:p>
        </p:txBody>
      </p:sp>
      <p:sp>
        <p:nvSpPr>
          <p:cNvPr id="143" name="Slide Number Placeholder 5">
            <a:extLst>
              <a:ext uri="{FF2B5EF4-FFF2-40B4-BE49-F238E27FC236}">
                <a16:creationId xmlns:a16="http://schemas.microsoft.com/office/drawing/2014/main" id="{881AF392-1D47-46A7-AD3B-2C9882A20E92}"/>
              </a:ext>
            </a:extLst>
          </p:cNvPr>
          <p:cNvSpPr>
            <a:spLocks noGrp="1"/>
          </p:cNvSpPr>
          <p:nvPr>
            <p:ph type="sldNum" sz="quarter" idx="4"/>
          </p:nvPr>
        </p:nvSpPr>
        <p:spPr>
          <a:xfrm>
            <a:off x="758628" y="10290322"/>
            <a:ext cx="226297" cy="260492"/>
          </a:xfrm>
          <a:prstGeom prst="rect">
            <a:avLst/>
          </a:prstGeom>
        </p:spPr>
        <p:txBody>
          <a:bodyPr vert="horz" lIns="0" tIns="0" rIns="0" bIns="0" rtlCol="0" anchor="ctr">
            <a:noAutofit/>
          </a:bodyPr>
          <a:lstStyle>
            <a:lvl1pPr algn="l">
              <a:defRPr sz="908">
                <a:solidFill>
                  <a:schemeClr val="bg2"/>
                </a:solidFill>
              </a:defRPr>
            </a:lvl1pPr>
          </a:lstStyle>
          <a:p>
            <a:fld id="{B22E28CD-7D23-44D0-95D8-4FC36EC6909F}" type="slidenum">
              <a:rPr lang="en-GB" smtClean="0"/>
              <a:pPr/>
              <a:t>‹#›</a:t>
            </a:fld>
            <a:endParaRPr lang="en-GB"/>
          </a:p>
        </p:txBody>
      </p:sp>
      <p:graphicFrame>
        <p:nvGraphicFramePr>
          <p:cNvPr id="5" name="Object 4" hidden="1">
            <a:extLst>
              <a:ext uri="{FF2B5EF4-FFF2-40B4-BE49-F238E27FC236}">
                <a16:creationId xmlns:a16="http://schemas.microsoft.com/office/drawing/2014/main" id="{37E3A17F-96A1-FCEC-40FB-043CD66DFAF3}"/>
              </a:ext>
            </a:extLst>
          </p:cNvPr>
          <p:cNvGraphicFramePr>
            <a:graphicFrameLocks noChangeAspect="1"/>
          </p:cNvGraphicFramePr>
          <p:nvPr userDrawn="1">
            <p:custDataLst>
              <p:tags r:id="rId44"/>
            </p:custDataLst>
            <p:extLst>
              <p:ext uri="{D42A27DB-BD31-4B8C-83A1-F6EECF244321}">
                <p14:modId xmlns:p14="http://schemas.microsoft.com/office/powerpoint/2010/main" val="1082675226"/>
              </p:ext>
            </p:extLst>
          </p:nvPr>
        </p:nvGraphicFramePr>
        <p:xfrm>
          <a:off x="1664" y="1641"/>
          <a:ext cx="1664" cy="1642"/>
        </p:xfrm>
        <a:graphic>
          <a:graphicData uri="http://schemas.openxmlformats.org/presentationml/2006/ole">
            <mc:AlternateContent xmlns:mc="http://schemas.openxmlformats.org/markup-compatibility/2006">
              <mc:Choice xmlns:v="urn:schemas-microsoft-com:vml" Requires="v">
                <p:oleObj name="think-cell Slide" r:id="rId46" imgW="395" imgH="396" progId="TCLayout.ActiveDocument.1">
                  <p:embed/>
                </p:oleObj>
              </mc:Choice>
              <mc:Fallback>
                <p:oleObj name="think-cell Slide" r:id="rId46" imgW="395" imgH="396" progId="TCLayout.ActiveDocument.1">
                  <p:embed/>
                  <p:pic>
                    <p:nvPicPr>
                      <p:cNvPr id="5" name="Object 4" hidden="1">
                        <a:extLst>
                          <a:ext uri="{FF2B5EF4-FFF2-40B4-BE49-F238E27FC236}">
                            <a16:creationId xmlns:a16="http://schemas.microsoft.com/office/drawing/2014/main" id="{37E3A17F-96A1-FCEC-40FB-043CD66DFAF3}"/>
                          </a:ext>
                        </a:extLst>
                      </p:cNvPr>
                      <p:cNvPicPr/>
                      <p:nvPr/>
                    </p:nvPicPr>
                    <p:blipFill>
                      <a:blip r:embed="rId47"/>
                      <a:stretch>
                        <a:fillRect/>
                      </a:stretch>
                    </p:blipFill>
                    <p:spPr>
                      <a:xfrm>
                        <a:off x="1664" y="1641"/>
                        <a:ext cx="1664" cy="1642"/>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12D441A5-884E-D56F-ACDE-8930E1769EA4}"/>
              </a:ext>
            </a:extLst>
          </p:cNvPr>
          <p:cNvSpPr/>
          <p:nvPr userDrawn="1">
            <p:custDataLst>
              <p:tags r:id="rId45"/>
            </p:custDataLst>
          </p:nvPr>
        </p:nvSpPr>
        <p:spPr>
          <a:xfrm>
            <a:off x="1" y="0"/>
            <a:ext cx="166317" cy="164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3" b="1" i="0" baseline="0">
              <a:latin typeface="EYInterstate Regular" panose="02000503020000020004" pitchFamily="2" charset="0"/>
              <a:ea typeface="+mj-ea"/>
              <a:cs typeface="+mj-cs"/>
              <a:sym typeface="EYInterstate Regular" panose="02000503020000020004" pitchFamily="2" charset="0"/>
            </a:endParaRPr>
          </a:p>
        </p:txBody>
      </p:sp>
      <p:grpSp>
        <p:nvGrpSpPr>
          <p:cNvPr id="8" name="Group 7" hidden="1">
            <a:extLst>
              <a:ext uri="{FF2B5EF4-FFF2-40B4-BE49-F238E27FC236}">
                <a16:creationId xmlns:a16="http://schemas.microsoft.com/office/drawing/2014/main" id="{3DA6D709-CEAC-E494-AA96-737D1C6D8946}"/>
              </a:ext>
            </a:extLst>
          </p:cNvPr>
          <p:cNvGrpSpPr/>
          <p:nvPr userDrawn="1"/>
        </p:nvGrpSpPr>
        <p:grpSpPr>
          <a:xfrm>
            <a:off x="2" y="744266"/>
            <a:ext cx="7920038" cy="9749708"/>
            <a:chOff x="0" y="719999"/>
            <a:chExt cx="7559675" cy="9431814"/>
          </a:xfrm>
        </p:grpSpPr>
        <p:cxnSp>
          <p:nvCxnSpPr>
            <p:cNvPr id="9" name="Straight Connector 8">
              <a:extLst>
                <a:ext uri="{FF2B5EF4-FFF2-40B4-BE49-F238E27FC236}">
                  <a16:creationId xmlns:a16="http://schemas.microsoft.com/office/drawing/2014/main" id="{D11835FE-9506-0F1A-5FFF-2633F8A1D5CF}"/>
                </a:ext>
              </a:extLst>
            </p:cNvPr>
            <p:cNvCxnSpPr>
              <a:cxnSpLocks/>
            </p:cNvCxnSpPr>
            <p:nvPr userDrawn="1"/>
          </p:nvCxnSpPr>
          <p:spPr>
            <a:xfrm>
              <a:off x="0" y="719999"/>
              <a:ext cx="75596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4E340A3-B4CF-C8CA-5E42-59FE7D298B79}"/>
                </a:ext>
              </a:extLst>
            </p:cNvPr>
            <p:cNvCxnSpPr>
              <a:cxnSpLocks/>
            </p:cNvCxnSpPr>
            <p:nvPr userDrawn="1"/>
          </p:nvCxnSpPr>
          <p:spPr>
            <a:xfrm>
              <a:off x="0" y="1906996"/>
              <a:ext cx="75596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9EAF99B-CEAC-512F-3D1A-51A34B35081B}"/>
                </a:ext>
              </a:extLst>
            </p:cNvPr>
            <p:cNvCxnSpPr>
              <a:cxnSpLocks/>
            </p:cNvCxnSpPr>
            <p:nvPr userDrawn="1"/>
          </p:nvCxnSpPr>
          <p:spPr>
            <a:xfrm>
              <a:off x="0" y="4280990"/>
              <a:ext cx="75596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B53DB9-8C3B-910C-BFBA-063357841838}"/>
                </a:ext>
              </a:extLst>
            </p:cNvPr>
            <p:cNvCxnSpPr>
              <a:cxnSpLocks/>
            </p:cNvCxnSpPr>
            <p:nvPr userDrawn="1"/>
          </p:nvCxnSpPr>
          <p:spPr>
            <a:xfrm>
              <a:off x="0" y="5467987"/>
              <a:ext cx="75596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7DC5DF-1A34-D14A-68B9-0DB66653E99C}"/>
                </a:ext>
              </a:extLst>
            </p:cNvPr>
            <p:cNvCxnSpPr>
              <a:cxnSpLocks/>
            </p:cNvCxnSpPr>
            <p:nvPr userDrawn="1"/>
          </p:nvCxnSpPr>
          <p:spPr>
            <a:xfrm>
              <a:off x="0" y="7841981"/>
              <a:ext cx="75596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BF90018-CC2B-5419-FBAE-DC9B82CD99B6}"/>
                </a:ext>
              </a:extLst>
            </p:cNvPr>
            <p:cNvCxnSpPr>
              <a:cxnSpLocks/>
            </p:cNvCxnSpPr>
            <p:nvPr userDrawn="1"/>
          </p:nvCxnSpPr>
          <p:spPr>
            <a:xfrm>
              <a:off x="0" y="9028978"/>
              <a:ext cx="75596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2EF8337-A5E2-CAC6-A528-0BFA5D2AFFCD}"/>
                </a:ext>
              </a:extLst>
            </p:cNvPr>
            <p:cNvCxnSpPr>
              <a:cxnSpLocks/>
            </p:cNvCxnSpPr>
            <p:nvPr userDrawn="1"/>
          </p:nvCxnSpPr>
          <p:spPr>
            <a:xfrm>
              <a:off x="0" y="10151813"/>
              <a:ext cx="75596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1AC0056-54C0-0338-6D2D-8477937AC369}"/>
                </a:ext>
              </a:extLst>
            </p:cNvPr>
            <p:cNvCxnSpPr>
              <a:cxnSpLocks/>
            </p:cNvCxnSpPr>
            <p:nvPr userDrawn="1"/>
          </p:nvCxnSpPr>
          <p:spPr>
            <a:xfrm>
              <a:off x="0" y="3093993"/>
              <a:ext cx="75596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F9EB0F-21F9-1434-D544-663692977DB9}"/>
                </a:ext>
              </a:extLst>
            </p:cNvPr>
            <p:cNvCxnSpPr>
              <a:cxnSpLocks/>
            </p:cNvCxnSpPr>
            <p:nvPr userDrawn="1"/>
          </p:nvCxnSpPr>
          <p:spPr>
            <a:xfrm>
              <a:off x="0" y="6654984"/>
              <a:ext cx="75596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6179416"/>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 id="2147483862" r:id="rId21"/>
    <p:sldLayoutId id="2147483863" r:id="rId22"/>
    <p:sldLayoutId id="2147483864" r:id="rId23"/>
    <p:sldLayoutId id="2147483865" r:id="rId24"/>
    <p:sldLayoutId id="2147483866" r:id="rId25"/>
    <p:sldLayoutId id="2147483867" r:id="rId26"/>
    <p:sldLayoutId id="2147483868" r:id="rId27"/>
    <p:sldLayoutId id="2147483869" r:id="rId28"/>
    <p:sldLayoutId id="2147483870" r:id="rId29"/>
    <p:sldLayoutId id="2147483871" r:id="rId30"/>
    <p:sldLayoutId id="2147483872" r:id="rId31"/>
    <p:sldLayoutId id="2147483873" r:id="rId32"/>
    <p:sldLayoutId id="2147483874" r:id="rId33"/>
    <p:sldLayoutId id="2147483875" r:id="rId34"/>
    <p:sldLayoutId id="2147483876" r:id="rId35"/>
    <p:sldLayoutId id="2147483877" r:id="rId36"/>
    <p:sldLayoutId id="2147483878" r:id="rId37"/>
    <p:sldLayoutId id="2147483879" r:id="rId38"/>
    <p:sldLayoutId id="2147483880" r:id="rId39"/>
    <p:sldLayoutId id="2147483882" r:id="rId40"/>
    <p:sldLayoutId id="2147483883" r:id="rId41"/>
    <p:sldLayoutId id="2147483884" r:id="rId42"/>
  </p:sldLayoutIdLst>
  <p:hf hdr="0" dt="0"/>
  <p:txStyles>
    <p:titleStyle>
      <a:lvl1pPr algn="l" defTabSz="609135" rtl="0" eaLnBrk="1" latinLnBrk="0" hangingPunct="1">
        <a:lnSpc>
          <a:spcPct val="100000"/>
        </a:lnSpc>
        <a:spcBef>
          <a:spcPct val="0"/>
        </a:spcBef>
        <a:buNone/>
        <a:defRPr sz="2297" kern="1200">
          <a:solidFill>
            <a:schemeClr val="bg2"/>
          </a:solidFill>
          <a:latin typeface="+mj-lt"/>
          <a:ea typeface="+mj-ea"/>
          <a:cs typeface="+mj-cs"/>
        </a:defRPr>
      </a:lvl1pPr>
    </p:titleStyle>
    <p:bodyStyle>
      <a:lvl1pPr marL="0" marR="0" indent="0" algn="l" defTabSz="609135" rtl="0" eaLnBrk="1" fontAlgn="auto" latinLnBrk="0" hangingPunct="1">
        <a:lnSpc>
          <a:spcPct val="100000"/>
        </a:lnSpc>
        <a:spcBef>
          <a:spcPts val="0"/>
        </a:spcBef>
        <a:spcAft>
          <a:spcPts val="162"/>
        </a:spcAft>
        <a:buClrTx/>
        <a:buSzTx/>
        <a:buFont typeface="Arial" panose="020B0604020202020204" pitchFamily="34" charset="0"/>
        <a:buNone/>
        <a:tabLst/>
        <a:defRPr sz="1392" kern="1200">
          <a:solidFill>
            <a:schemeClr val="bg2"/>
          </a:solidFill>
          <a:latin typeface="+mj-lt"/>
          <a:ea typeface="+mn-ea"/>
          <a:cs typeface="+mn-cs"/>
        </a:defRPr>
      </a:lvl1pPr>
      <a:lvl2pPr marL="0" marR="0" indent="0" algn="l" defTabSz="609135" rtl="0" eaLnBrk="1" fontAlgn="auto" latinLnBrk="0" hangingPunct="1">
        <a:lnSpc>
          <a:spcPct val="100000"/>
        </a:lnSpc>
        <a:spcBef>
          <a:spcPts val="0"/>
        </a:spcBef>
        <a:spcAft>
          <a:spcPts val="162"/>
        </a:spcAft>
        <a:buClrTx/>
        <a:buSzTx/>
        <a:buFont typeface="Arial" panose="020B0604020202020204" pitchFamily="34" charset="0"/>
        <a:buNone/>
        <a:tabLst/>
        <a:defRPr sz="1299" kern="1200">
          <a:solidFill>
            <a:schemeClr val="bg2"/>
          </a:solidFill>
          <a:latin typeface="+mj-lt"/>
          <a:ea typeface="+mn-ea"/>
          <a:cs typeface="+mn-cs"/>
        </a:defRPr>
      </a:lvl2pPr>
      <a:lvl3pPr marL="0" marR="0" indent="0" algn="l" defTabSz="609135" rtl="0" eaLnBrk="1" fontAlgn="auto" latinLnBrk="0" hangingPunct="1">
        <a:lnSpc>
          <a:spcPct val="100000"/>
        </a:lnSpc>
        <a:spcBef>
          <a:spcPts val="0"/>
        </a:spcBef>
        <a:spcAft>
          <a:spcPts val="162"/>
        </a:spcAft>
        <a:buClrTx/>
        <a:buSzTx/>
        <a:buFont typeface="Arial" panose="020B0604020202020204" pitchFamily="34" charset="0"/>
        <a:buNone/>
        <a:tabLst/>
        <a:defRPr sz="1112" kern="1200">
          <a:solidFill>
            <a:schemeClr val="bg2"/>
          </a:solidFill>
          <a:latin typeface="+mj-lt"/>
          <a:ea typeface="+mn-ea"/>
          <a:cs typeface="+mn-cs"/>
        </a:defRPr>
      </a:lvl3pPr>
      <a:lvl4pPr marL="0" marR="0" indent="0" algn="l" defTabSz="609135" rtl="0" eaLnBrk="1" fontAlgn="auto" latinLnBrk="0" hangingPunct="1">
        <a:lnSpc>
          <a:spcPct val="100000"/>
        </a:lnSpc>
        <a:spcBef>
          <a:spcPts val="0"/>
        </a:spcBef>
        <a:spcAft>
          <a:spcPts val="162"/>
        </a:spcAft>
        <a:buClrTx/>
        <a:buSzTx/>
        <a:buFont typeface="Arial" panose="020B0604020202020204" pitchFamily="34" charset="0"/>
        <a:buNone/>
        <a:tabLst/>
        <a:defRPr sz="835" kern="1200">
          <a:solidFill>
            <a:schemeClr val="bg2"/>
          </a:solidFill>
          <a:latin typeface="+mj-lt"/>
          <a:ea typeface="+mn-ea"/>
          <a:cs typeface="+mn-cs"/>
        </a:defRPr>
      </a:lvl4pPr>
      <a:lvl5pPr marL="342306" marR="0" indent="-145046" algn="l" defTabSz="609135" rtl="0" eaLnBrk="1" fontAlgn="auto" latinLnBrk="0" hangingPunct="1">
        <a:lnSpc>
          <a:spcPct val="100000"/>
        </a:lnSpc>
        <a:spcBef>
          <a:spcPts val="0"/>
        </a:spcBef>
        <a:spcAft>
          <a:spcPts val="162"/>
        </a:spcAft>
        <a:buClrTx/>
        <a:buSzTx/>
        <a:buFont typeface="Arial" panose="020B0604020202020204" pitchFamily="34" charset="0"/>
        <a:buChar char="•"/>
        <a:tabLst/>
        <a:defRPr sz="967" kern="1200">
          <a:solidFill>
            <a:schemeClr val="bg2"/>
          </a:solidFill>
          <a:latin typeface="+mn-lt"/>
          <a:ea typeface="+mn-ea"/>
          <a:cs typeface="+mn-cs"/>
        </a:defRPr>
      </a:lvl5pPr>
      <a:lvl6pPr marL="1675122" indent="-152284" algn="l" defTabSz="609135" rtl="0" eaLnBrk="1" latinLnBrk="0" hangingPunct="1">
        <a:lnSpc>
          <a:spcPct val="90000"/>
        </a:lnSpc>
        <a:spcBef>
          <a:spcPts val="332"/>
        </a:spcBef>
        <a:buFont typeface="Arial" panose="020B0604020202020204" pitchFamily="34" charset="0"/>
        <a:buChar char="•"/>
        <a:defRPr sz="1198" kern="1200">
          <a:solidFill>
            <a:schemeClr val="tx1"/>
          </a:solidFill>
          <a:latin typeface="+mn-lt"/>
          <a:ea typeface="+mn-ea"/>
          <a:cs typeface="+mn-cs"/>
        </a:defRPr>
      </a:lvl6pPr>
      <a:lvl7pPr marL="1979687" indent="-152284" algn="l" defTabSz="609135" rtl="0" eaLnBrk="1" latinLnBrk="0" hangingPunct="1">
        <a:lnSpc>
          <a:spcPct val="90000"/>
        </a:lnSpc>
        <a:spcBef>
          <a:spcPts val="332"/>
        </a:spcBef>
        <a:buFont typeface="Arial" panose="020B0604020202020204" pitchFamily="34" charset="0"/>
        <a:buChar char="•"/>
        <a:defRPr sz="1198" kern="1200">
          <a:solidFill>
            <a:schemeClr val="tx1"/>
          </a:solidFill>
          <a:latin typeface="+mn-lt"/>
          <a:ea typeface="+mn-ea"/>
          <a:cs typeface="+mn-cs"/>
        </a:defRPr>
      </a:lvl7pPr>
      <a:lvl8pPr marL="2284256" indent="-152284" algn="l" defTabSz="609135" rtl="0" eaLnBrk="1" latinLnBrk="0" hangingPunct="1">
        <a:lnSpc>
          <a:spcPct val="90000"/>
        </a:lnSpc>
        <a:spcBef>
          <a:spcPts val="332"/>
        </a:spcBef>
        <a:buFont typeface="Arial" panose="020B0604020202020204" pitchFamily="34" charset="0"/>
        <a:buChar char="•"/>
        <a:defRPr sz="1198" kern="1200">
          <a:solidFill>
            <a:schemeClr val="tx1"/>
          </a:solidFill>
          <a:latin typeface="+mn-lt"/>
          <a:ea typeface="+mn-ea"/>
          <a:cs typeface="+mn-cs"/>
        </a:defRPr>
      </a:lvl8pPr>
      <a:lvl9pPr marL="2588821" indent="-152284" algn="l" defTabSz="609135" rtl="0" eaLnBrk="1" latinLnBrk="0" hangingPunct="1">
        <a:lnSpc>
          <a:spcPct val="90000"/>
        </a:lnSpc>
        <a:spcBef>
          <a:spcPts val="332"/>
        </a:spcBef>
        <a:buFont typeface="Arial" panose="020B0604020202020204" pitchFamily="34" charset="0"/>
        <a:buChar char="•"/>
        <a:defRPr sz="1198" kern="1200">
          <a:solidFill>
            <a:schemeClr val="tx1"/>
          </a:solidFill>
          <a:latin typeface="+mn-lt"/>
          <a:ea typeface="+mn-ea"/>
          <a:cs typeface="+mn-cs"/>
        </a:defRPr>
      </a:lvl9pPr>
    </p:bodyStyle>
    <p:otherStyle>
      <a:defPPr>
        <a:defRPr lang="en-US"/>
      </a:defPPr>
      <a:lvl1pPr marL="0" algn="l" defTabSz="609135" rtl="0" eaLnBrk="1" latinLnBrk="0" hangingPunct="1">
        <a:defRPr sz="1198" kern="1200">
          <a:solidFill>
            <a:schemeClr val="tx1"/>
          </a:solidFill>
          <a:latin typeface="+mn-lt"/>
          <a:ea typeface="+mn-ea"/>
          <a:cs typeface="+mn-cs"/>
        </a:defRPr>
      </a:lvl1pPr>
      <a:lvl2pPr marL="304569" algn="l" defTabSz="609135" rtl="0" eaLnBrk="1" latinLnBrk="0" hangingPunct="1">
        <a:defRPr sz="1198" kern="1200">
          <a:solidFill>
            <a:schemeClr val="tx1"/>
          </a:solidFill>
          <a:latin typeface="+mn-lt"/>
          <a:ea typeface="+mn-ea"/>
          <a:cs typeface="+mn-cs"/>
        </a:defRPr>
      </a:lvl2pPr>
      <a:lvl3pPr marL="609135" algn="l" defTabSz="609135" rtl="0" eaLnBrk="1" latinLnBrk="0" hangingPunct="1">
        <a:defRPr sz="1198" kern="1200">
          <a:solidFill>
            <a:schemeClr val="tx1"/>
          </a:solidFill>
          <a:latin typeface="+mn-lt"/>
          <a:ea typeface="+mn-ea"/>
          <a:cs typeface="+mn-cs"/>
        </a:defRPr>
      </a:lvl3pPr>
      <a:lvl4pPr marL="913702" algn="l" defTabSz="609135" rtl="0" eaLnBrk="1" latinLnBrk="0" hangingPunct="1">
        <a:defRPr sz="1198" kern="1200">
          <a:solidFill>
            <a:schemeClr val="tx1"/>
          </a:solidFill>
          <a:latin typeface="+mn-lt"/>
          <a:ea typeface="+mn-ea"/>
          <a:cs typeface="+mn-cs"/>
        </a:defRPr>
      </a:lvl4pPr>
      <a:lvl5pPr marL="1218270" algn="l" defTabSz="609135" rtl="0" eaLnBrk="1" latinLnBrk="0" hangingPunct="1">
        <a:defRPr sz="1198" kern="1200">
          <a:solidFill>
            <a:schemeClr val="tx1"/>
          </a:solidFill>
          <a:latin typeface="+mn-lt"/>
          <a:ea typeface="+mn-ea"/>
          <a:cs typeface="+mn-cs"/>
        </a:defRPr>
      </a:lvl5pPr>
      <a:lvl6pPr marL="1522835" algn="l" defTabSz="609135" rtl="0" eaLnBrk="1" latinLnBrk="0" hangingPunct="1">
        <a:defRPr sz="1198" kern="1200">
          <a:solidFill>
            <a:schemeClr val="tx1"/>
          </a:solidFill>
          <a:latin typeface="+mn-lt"/>
          <a:ea typeface="+mn-ea"/>
          <a:cs typeface="+mn-cs"/>
        </a:defRPr>
      </a:lvl6pPr>
      <a:lvl7pPr marL="1827403" algn="l" defTabSz="609135" rtl="0" eaLnBrk="1" latinLnBrk="0" hangingPunct="1">
        <a:defRPr sz="1198" kern="1200">
          <a:solidFill>
            <a:schemeClr val="tx1"/>
          </a:solidFill>
          <a:latin typeface="+mn-lt"/>
          <a:ea typeface="+mn-ea"/>
          <a:cs typeface="+mn-cs"/>
        </a:defRPr>
      </a:lvl7pPr>
      <a:lvl8pPr marL="2131972" algn="l" defTabSz="609135" rtl="0" eaLnBrk="1" latinLnBrk="0" hangingPunct="1">
        <a:defRPr sz="1198" kern="1200">
          <a:solidFill>
            <a:schemeClr val="tx1"/>
          </a:solidFill>
          <a:latin typeface="+mn-lt"/>
          <a:ea typeface="+mn-ea"/>
          <a:cs typeface="+mn-cs"/>
        </a:defRPr>
      </a:lvl8pPr>
      <a:lvl9pPr marL="2436538" algn="l" defTabSz="609135" rtl="0" eaLnBrk="1" latinLnBrk="0" hangingPunct="1">
        <a:defRPr sz="119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8.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2AC9-E9B7-4C2F-BB60-50C562AA993B}"/>
              </a:ext>
            </a:extLst>
          </p:cNvPr>
          <p:cNvSpPr>
            <a:spLocks noGrp="1"/>
          </p:cNvSpPr>
          <p:nvPr>
            <p:ph type="ctrTitle"/>
          </p:nvPr>
        </p:nvSpPr>
        <p:spPr>
          <a:xfrm>
            <a:off x="1136501" y="2354622"/>
            <a:ext cx="3980248" cy="1107996"/>
          </a:xfrm>
          <a:ln>
            <a:noFill/>
          </a:ln>
        </p:spPr>
        <p:txBody>
          <a:bodyPr vert="horz" wrap="square" lIns="0" tIns="0" rIns="0" bIns="0" rtlCol="0" anchor="t" anchorCtr="0">
            <a:spAutoFit/>
          </a:bodyPr>
          <a:lstStyle/>
          <a:p>
            <a:r>
              <a:rPr lang="en-GB" sz="3600">
                <a:effectLst>
                  <a:outerShdw blurRad="38100" algn="ctr" rotWithShape="0">
                    <a:prstClr val="black">
                      <a:alpha val="40000"/>
                    </a:prstClr>
                  </a:outerShdw>
                </a:effectLst>
              </a:rPr>
              <a:t>Dos and Don’ts for IDP CVs</a:t>
            </a:r>
            <a:endParaRPr lang="en-IN" sz="3600">
              <a:effectLst>
                <a:outerShdw blurRad="38100" algn="ctr" rotWithShape="0">
                  <a:prstClr val="black">
                    <a:alpha val="40000"/>
                  </a:prstClr>
                </a:outerShdw>
              </a:effectLst>
            </a:endParaRPr>
          </a:p>
        </p:txBody>
      </p:sp>
    </p:spTree>
    <p:extLst>
      <p:ext uri="{BB962C8B-B14F-4D97-AF65-F5344CB8AC3E}">
        <p14:creationId xmlns:p14="http://schemas.microsoft.com/office/powerpoint/2010/main" val="1394811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497061D-F96A-25AA-A9F8-13DFBF46E318}"/>
              </a:ext>
            </a:extLst>
          </p:cNvPr>
          <p:cNvGrpSpPr/>
          <p:nvPr/>
        </p:nvGrpSpPr>
        <p:grpSpPr>
          <a:xfrm>
            <a:off x="1326736" y="1367638"/>
            <a:ext cx="1486784" cy="502657"/>
            <a:chOff x="1296130" y="1367638"/>
            <a:chExt cx="1486784" cy="502657"/>
          </a:xfrm>
        </p:grpSpPr>
        <p:sp>
          <p:nvSpPr>
            <p:cNvPr id="11" name="Rectangle: Top Corners Rounded 10">
              <a:extLst>
                <a:ext uri="{FF2B5EF4-FFF2-40B4-BE49-F238E27FC236}">
                  <a16:creationId xmlns:a16="http://schemas.microsoft.com/office/drawing/2014/main" id="{5151B219-0EF0-32CB-54B8-5D90823619EA}"/>
                </a:ext>
              </a:extLst>
            </p:cNvPr>
            <p:cNvSpPr/>
            <p:nvPr/>
          </p:nvSpPr>
          <p:spPr>
            <a:xfrm>
              <a:off x="1296130" y="1367638"/>
              <a:ext cx="1486784" cy="502657"/>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Box 12">
              <a:extLst>
                <a:ext uri="{FF2B5EF4-FFF2-40B4-BE49-F238E27FC236}">
                  <a16:creationId xmlns:a16="http://schemas.microsoft.com/office/drawing/2014/main" id="{98EF99F8-24BC-DFEA-32F6-B149668AC3EA}"/>
                </a:ext>
              </a:extLst>
            </p:cNvPr>
            <p:cNvSpPr txBox="1"/>
            <p:nvPr/>
          </p:nvSpPr>
          <p:spPr>
            <a:xfrm>
              <a:off x="1422400" y="1434300"/>
              <a:ext cx="726297" cy="369332"/>
            </a:xfrm>
            <a:prstGeom prst="rect">
              <a:avLst/>
            </a:prstGeom>
            <a:noFill/>
          </p:spPr>
          <p:txBody>
            <a:bodyPr wrap="square">
              <a:spAutoFit/>
            </a:bodyPr>
            <a:lstStyle/>
            <a:p>
              <a:pPr algn="ctr"/>
              <a:r>
                <a:rPr lang="en-IN" sz="1800" b="1">
                  <a:solidFill>
                    <a:schemeClr val="bg1"/>
                  </a:solidFill>
                </a:rPr>
                <a:t>Dos</a:t>
              </a:r>
              <a:endParaRPr lang="en-US" sz="1800" b="1"/>
            </a:p>
          </p:txBody>
        </p:sp>
        <p:pic>
          <p:nvPicPr>
            <p:cNvPr id="15" name="Graphic 14" descr="Thumbs up sign with solid fill">
              <a:extLst>
                <a:ext uri="{FF2B5EF4-FFF2-40B4-BE49-F238E27FC236}">
                  <a16:creationId xmlns:a16="http://schemas.microsoft.com/office/drawing/2014/main" id="{0FE65490-ABB3-802A-A9FE-5ECAB44504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8697" y="1394006"/>
              <a:ext cx="449919" cy="449920"/>
            </a:xfrm>
            <a:prstGeom prst="rect">
              <a:avLst/>
            </a:prstGeom>
          </p:spPr>
        </p:pic>
      </p:grpSp>
      <p:grpSp>
        <p:nvGrpSpPr>
          <p:cNvPr id="27" name="Group 26">
            <a:extLst>
              <a:ext uri="{FF2B5EF4-FFF2-40B4-BE49-F238E27FC236}">
                <a16:creationId xmlns:a16="http://schemas.microsoft.com/office/drawing/2014/main" id="{FF953CBD-55C0-A78B-1558-DBE27D39E0F1}"/>
              </a:ext>
            </a:extLst>
          </p:cNvPr>
          <p:cNvGrpSpPr/>
          <p:nvPr/>
        </p:nvGrpSpPr>
        <p:grpSpPr>
          <a:xfrm>
            <a:off x="5172809" y="1367638"/>
            <a:ext cx="1486784" cy="502657"/>
            <a:chOff x="4279016" y="1367638"/>
            <a:chExt cx="1486784" cy="502657"/>
          </a:xfrm>
        </p:grpSpPr>
        <p:sp>
          <p:nvSpPr>
            <p:cNvPr id="19" name="Rectangle: Top Corners Rounded 18">
              <a:extLst>
                <a:ext uri="{FF2B5EF4-FFF2-40B4-BE49-F238E27FC236}">
                  <a16:creationId xmlns:a16="http://schemas.microsoft.com/office/drawing/2014/main" id="{0C32E64B-E7F6-2F84-CDBD-564720AD8E9D}"/>
                </a:ext>
              </a:extLst>
            </p:cNvPr>
            <p:cNvSpPr/>
            <p:nvPr/>
          </p:nvSpPr>
          <p:spPr>
            <a:xfrm>
              <a:off x="4279016" y="1367638"/>
              <a:ext cx="1486784" cy="502657"/>
            </a:xfrm>
            <a:prstGeom prst="round2Same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TextBox 19">
              <a:extLst>
                <a:ext uri="{FF2B5EF4-FFF2-40B4-BE49-F238E27FC236}">
                  <a16:creationId xmlns:a16="http://schemas.microsoft.com/office/drawing/2014/main" id="{47FCEA89-F2C8-2EB5-E684-B5559CDA8516}"/>
                </a:ext>
              </a:extLst>
            </p:cNvPr>
            <p:cNvSpPr txBox="1"/>
            <p:nvPr/>
          </p:nvSpPr>
          <p:spPr>
            <a:xfrm>
              <a:off x="4363596" y="1434300"/>
              <a:ext cx="914400" cy="369332"/>
            </a:xfrm>
            <a:prstGeom prst="rect">
              <a:avLst/>
            </a:prstGeom>
            <a:noFill/>
          </p:spPr>
          <p:txBody>
            <a:bodyPr wrap="square">
              <a:spAutoFit/>
            </a:bodyPr>
            <a:lstStyle/>
            <a:p>
              <a:pPr algn="ctr"/>
              <a:r>
                <a:rPr lang="en-IN" sz="1800" b="1">
                  <a:solidFill>
                    <a:schemeClr val="bg1"/>
                  </a:solidFill>
                </a:rPr>
                <a:t>Don'ts</a:t>
              </a:r>
              <a:endParaRPr lang="en-US" sz="1800" b="1"/>
            </a:p>
          </p:txBody>
        </p:sp>
        <p:pic>
          <p:nvPicPr>
            <p:cNvPr id="21" name="Graphic 20" descr="Thumbs up sign with solid fill">
              <a:extLst>
                <a:ext uri="{FF2B5EF4-FFF2-40B4-BE49-F238E27FC236}">
                  <a16:creationId xmlns:a16="http://schemas.microsoft.com/office/drawing/2014/main" id="{2759477D-AFC6-AE29-2968-3A4AD1B9F4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5224716" y="1394007"/>
              <a:ext cx="449919" cy="449920"/>
            </a:xfrm>
            <a:prstGeom prst="rect">
              <a:avLst/>
            </a:prstGeom>
          </p:spPr>
        </p:pic>
      </p:grpSp>
      <p:sp>
        <p:nvSpPr>
          <p:cNvPr id="65" name="Rectangle 64">
            <a:extLst>
              <a:ext uri="{FF2B5EF4-FFF2-40B4-BE49-F238E27FC236}">
                <a16:creationId xmlns:a16="http://schemas.microsoft.com/office/drawing/2014/main" id="{1645FE61-6121-DF26-8D4E-9F6DD67B9E2E}"/>
              </a:ext>
            </a:extLst>
          </p:cNvPr>
          <p:cNvSpPr>
            <a:spLocks/>
          </p:cNvSpPr>
          <p:nvPr/>
        </p:nvSpPr>
        <p:spPr>
          <a:xfrm>
            <a:off x="450127" y="1864096"/>
            <a:ext cx="3460525" cy="8781848"/>
          </a:xfrm>
          <a:prstGeom prst="rect">
            <a:avLst/>
          </a:prstGeom>
          <a:solidFill>
            <a:srgbClr val="E7F6F6"/>
          </a:solidFill>
          <a:ln>
            <a:noFill/>
          </a:ln>
          <a:effectLst>
            <a:outerShdw blurRad="25400" dist="127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0BE6A9-4851-3CE3-E07B-4EC77E781F39}"/>
              </a:ext>
            </a:extLst>
          </p:cNvPr>
          <p:cNvSpPr>
            <a:spLocks/>
          </p:cNvSpPr>
          <p:nvPr/>
        </p:nvSpPr>
        <p:spPr>
          <a:xfrm>
            <a:off x="4296201" y="1864096"/>
            <a:ext cx="3240000" cy="8781848"/>
          </a:xfrm>
          <a:prstGeom prst="rect">
            <a:avLst/>
          </a:prstGeom>
          <a:solidFill>
            <a:srgbClr val="F4F4F6"/>
          </a:solidFill>
          <a:ln>
            <a:noFill/>
          </a:ln>
          <a:effectLst>
            <a:outerShdw blurRad="38100" dist="127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right light in the dark&#10;&#10;Description automatically generated">
            <a:extLst>
              <a:ext uri="{FF2B5EF4-FFF2-40B4-BE49-F238E27FC236}">
                <a16:creationId xmlns:a16="http://schemas.microsoft.com/office/drawing/2014/main" id="{4AFE1B62-21F6-AB0B-5F32-B241F27B9FD1}"/>
              </a:ext>
            </a:extLst>
          </p:cNvPr>
          <p:cNvPicPr>
            <a:picLocks noGrp="1" noRo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l="35046" b="82609"/>
          <a:stretch/>
        </p:blipFill>
        <p:spPr bwMode="hidden">
          <a:xfrm>
            <a:off x="0" y="0"/>
            <a:ext cx="7920038" cy="1192696"/>
          </a:xfrm>
          <a:prstGeom prst="rect">
            <a:avLst/>
          </a:prstGeom>
        </p:spPr>
      </p:pic>
      <p:sp>
        <p:nvSpPr>
          <p:cNvPr id="2" name="Title 1">
            <a:extLst>
              <a:ext uri="{FF2B5EF4-FFF2-40B4-BE49-F238E27FC236}">
                <a16:creationId xmlns:a16="http://schemas.microsoft.com/office/drawing/2014/main" id="{2944A4A3-DFAD-4A81-D46E-411CACB11B38}"/>
              </a:ext>
            </a:extLst>
          </p:cNvPr>
          <p:cNvSpPr>
            <a:spLocks noGrp="1"/>
          </p:cNvSpPr>
          <p:nvPr>
            <p:ph type="title"/>
          </p:nvPr>
        </p:nvSpPr>
        <p:spPr>
          <a:xfrm>
            <a:off x="763614" y="406231"/>
            <a:ext cx="6392810" cy="470070"/>
          </a:xfrm>
        </p:spPr>
        <p:txBody>
          <a:bodyPr/>
          <a:lstStyle/>
          <a:p>
            <a:pPr algn="ctr"/>
            <a:r>
              <a:rPr lang="en-IN">
                <a:solidFill>
                  <a:schemeClr val="bg1"/>
                </a:solidFill>
              </a:rPr>
              <a:t>Dos and Don'ts for IDP CVs</a:t>
            </a:r>
            <a:endParaRPr lang="en-US">
              <a:solidFill>
                <a:schemeClr val="bg1"/>
              </a:solidFill>
            </a:endParaRPr>
          </a:p>
        </p:txBody>
      </p:sp>
      <p:pic>
        <p:nvPicPr>
          <p:cNvPr id="9" name="Picture 8" descr="A bright light in the dark&#10;&#10;Description automatically generated">
            <a:extLst>
              <a:ext uri="{FF2B5EF4-FFF2-40B4-BE49-F238E27FC236}">
                <a16:creationId xmlns:a16="http://schemas.microsoft.com/office/drawing/2014/main" id="{6B54060D-7CF0-52A4-6A8B-06D7190F6861}"/>
              </a:ext>
            </a:extLst>
          </p:cNvPr>
          <p:cNvPicPr>
            <a:picLocks/>
          </p:cNvPicPr>
          <p:nvPr/>
        </p:nvPicPr>
        <p:blipFill>
          <a:blip r:embed="rId4">
            <a:extLst>
              <a:ext uri="{28A0092B-C50C-407E-A947-70E740481C1C}">
                <a14:useLocalDpi xmlns:a14="http://schemas.microsoft.com/office/drawing/2010/main" val="0"/>
              </a:ext>
            </a:extLst>
          </a:blip>
          <a:srcRect l="35046" t="13968" b="82609"/>
          <a:stretch/>
        </p:blipFill>
        <p:spPr bwMode="hidden">
          <a:xfrm rot="10800000">
            <a:off x="-4248" y="10853530"/>
            <a:ext cx="7920038" cy="234758"/>
          </a:xfrm>
          <a:prstGeom prst="rect">
            <a:avLst/>
          </a:prstGeom>
        </p:spPr>
      </p:pic>
      <p:grpSp>
        <p:nvGrpSpPr>
          <p:cNvPr id="35" name="Group 34">
            <a:extLst>
              <a:ext uri="{FF2B5EF4-FFF2-40B4-BE49-F238E27FC236}">
                <a16:creationId xmlns:a16="http://schemas.microsoft.com/office/drawing/2014/main" id="{2FB6B3F4-4D5C-B73F-E80A-2447455DF9DB}"/>
              </a:ext>
            </a:extLst>
          </p:cNvPr>
          <p:cNvGrpSpPr/>
          <p:nvPr/>
        </p:nvGrpSpPr>
        <p:grpSpPr>
          <a:xfrm>
            <a:off x="298248" y="2146806"/>
            <a:ext cx="294217" cy="294217"/>
            <a:chOff x="636832" y="2226733"/>
            <a:chExt cx="440267" cy="440267"/>
          </a:xfrm>
        </p:grpSpPr>
        <p:sp>
          <p:nvSpPr>
            <p:cNvPr id="28" name="Oval 27">
              <a:extLst>
                <a:ext uri="{FF2B5EF4-FFF2-40B4-BE49-F238E27FC236}">
                  <a16:creationId xmlns:a16="http://schemas.microsoft.com/office/drawing/2014/main" id="{42231C46-97DE-0B39-692D-EA30C6A1EB99}"/>
                </a:ext>
              </a:extLst>
            </p:cNvPr>
            <p:cNvSpPr/>
            <p:nvPr/>
          </p:nvSpPr>
          <p:spPr>
            <a:xfrm>
              <a:off x="636832" y="2226733"/>
              <a:ext cx="440267" cy="440267"/>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Checkmark with solid fill">
              <a:extLst>
                <a:ext uri="{FF2B5EF4-FFF2-40B4-BE49-F238E27FC236}">
                  <a16:creationId xmlns:a16="http://schemas.microsoft.com/office/drawing/2014/main" id="{89A5D316-57B2-4D90-0BC4-5EE436D5FB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117" y="2304018"/>
              <a:ext cx="285695" cy="285695"/>
            </a:xfrm>
            <a:prstGeom prst="rect">
              <a:avLst/>
            </a:prstGeom>
          </p:spPr>
        </p:pic>
      </p:grpSp>
      <p:grpSp>
        <p:nvGrpSpPr>
          <p:cNvPr id="31" name="Group 30">
            <a:extLst>
              <a:ext uri="{FF2B5EF4-FFF2-40B4-BE49-F238E27FC236}">
                <a16:creationId xmlns:a16="http://schemas.microsoft.com/office/drawing/2014/main" id="{340B8C00-ED40-7540-4EB7-A03976925139}"/>
              </a:ext>
            </a:extLst>
          </p:cNvPr>
          <p:cNvGrpSpPr/>
          <p:nvPr/>
        </p:nvGrpSpPr>
        <p:grpSpPr>
          <a:xfrm>
            <a:off x="4144354" y="2145742"/>
            <a:ext cx="294217" cy="294217"/>
            <a:chOff x="4202044" y="2226733"/>
            <a:chExt cx="440267" cy="440267"/>
          </a:xfrm>
        </p:grpSpPr>
        <p:sp>
          <p:nvSpPr>
            <p:cNvPr id="29" name="Oval 28">
              <a:extLst>
                <a:ext uri="{FF2B5EF4-FFF2-40B4-BE49-F238E27FC236}">
                  <a16:creationId xmlns:a16="http://schemas.microsoft.com/office/drawing/2014/main" id="{DCBC2215-9117-8090-5665-663773250C65}"/>
                </a:ext>
              </a:extLst>
            </p:cNvPr>
            <p:cNvSpPr/>
            <p:nvPr/>
          </p:nvSpPr>
          <p:spPr>
            <a:xfrm>
              <a:off x="4202044" y="2226733"/>
              <a:ext cx="440267" cy="440267"/>
            </a:xfrm>
            <a:prstGeom prst="ellipse">
              <a:avLst/>
            </a:prstGeom>
            <a:solidFill>
              <a:schemeClr val="bg1"/>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Close with solid fill">
              <a:extLst>
                <a:ext uri="{FF2B5EF4-FFF2-40B4-BE49-F238E27FC236}">
                  <a16:creationId xmlns:a16="http://schemas.microsoft.com/office/drawing/2014/main" id="{6301803D-7C3C-87C7-E00B-56DDCC206E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6201" y="2320889"/>
              <a:ext cx="251951" cy="251951"/>
            </a:xfrm>
            <a:prstGeom prst="rect">
              <a:avLst/>
            </a:prstGeom>
          </p:spPr>
        </p:pic>
      </p:grpSp>
      <p:sp>
        <p:nvSpPr>
          <p:cNvPr id="33" name="TextBox 32">
            <a:extLst>
              <a:ext uri="{FF2B5EF4-FFF2-40B4-BE49-F238E27FC236}">
                <a16:creationId xmlns:a16="http://schemas.microsoft.com/office/drawing/2014/main" id="{328A2B19-9C5C-DD03-34BC-365B1E97FE83}"/>
              </a:ext>
            </a:extLst>
          </p:cNvPr>
          <p:cNvSpPr txBox="1"/>
          <p:nvPr/>
        </p:nvSpPr>
        <p:spPr>
          <a:xfrm>
            <a:off x="716360" y="2139995"/>
            <a:ext cx="3078400" cy="8840882"/>
          </a:xfrm>
          <a:prstGeom prst="rect">
            <a:avLst/>
          </a:prstGeom>
          <a:noFill/>
        </p:spPr>
        <p:txBody>
          <a:bodyPr wrap="square" lIns="91440" tIns="45720" rIns="91440" bIns="45720" anchor="t">
            <a:spAutoFit/>
          </a:bodyPr>
          <a:lstStyle/>
          <a:p>
            <a:pPr>
              <a:spcBef>
                <a:spcPts val="1200"/>
              </a:spcBef>
            </a:pPr>
            <a:r>
              <a:rPr lang="en-IN" sz="1050" b="1"/>
              <a:t>Use the Correct Template: </a:t>
            </a:r>
            <a:r>
              <a:rPr lang="en-IN" sz="1000">
                <a:latin typeface="+mj-lt"/>
              </a:rPr>
              <a:t>Example – While responding to World Bank RFPs , create your CV using the WBGA template. </a:t>
            </a:r>
          </a:p>
          <a:p>
            <a:pPr>
              <a:spcBef>
                <a:spcPts val="1200"/>
              </a:spcBef>
            </a:pPr>
            <a:r>
              <a:rPr lang="en-IN" sz="1050" b="1">
                <a:ea typeface="Calibri"/>
              </a:rPr>
              <a:t>Ensure Consistency with LinkedIn: </a:t>
            </a:r>
            <a:r>
              <a:rPr lang="en-IN" sz="1000">
                <a:effectLst/>
                <a:latin typeface="+mj-lt"/>
                <a:ea typeface="Calibri"/>
              </a:rPr>
              <a:t>Make sure your LinkedIn profile contains the same details as your </a:t>
            </a:r>
            <a:r>
              <a:rPr lang="en-IN" sz="1000">
                <a:latin typeface="+mj-lt"/>
                <a:ea typeface="Calibri"/>
              </a:rPr>
              <a:t>CV- many a times evaluator check</a:t>
            </a:r>
            <a:endParaRPr lang="en-IN" sz="1000">
              <a:latin typeface="+mj-lt"/>
            </a:endParaRPr>
          </a:p>
          <a:p>
            <a:pPr>
              <a:spcBef>
                <a:spcPts val="1200"/>
              </a:spcBef>
            </a:pPr>
            <a:r>
              <a:rPr lang="en-IN" sz="1050" b="1"/>
              <a:t>Accurate and Verifiable Professional Experience: </a:t>
            </a:r>
            <a:r>
              <a:rPr lang="en-IN" sz="1000">
                <a:latin typeface="+mj-lt"/>
              </a:rPr>
              <a:t>Provide detailed descriptions of your professional experience per project, your role, your title, including critical tasks handled, project title, duration of involvement – project dates, and the organizations you worked with.</a:t>
            </a:r>
          </a:p>
          <a:p>
            <a:pPr>
              <a:spcBef>
                <a:spcPts val="1200"/>
              </a:spcBef>
            </a:pPr>
            <a:r>
              <a:rPr lang="en-IN" sz="1100" b="1"/>
              <a:t>Accurate Educational Qualifications: </a:t>
            </a:r>
            <a:r>
              <a:rPr lang="en-IN" sz="1050">
                <a:latin typeface="+mj-lt"/>
              </a:rPr>
              <a:t>Ensure your post-graduate and under-graduate degree details are mentioned in full with proper streams. Ex: Bachelor of Technology (</a:t>
            </a:r>
            <a:r>
              <a:rPr lang="en-IN" sz="1050" err="1">
                <a:latin typeface="+mj-lt"/>
              </a:rPr>
              <a:t>B.Tech</a:t>
            </a:r>
            <a:r>
              <a:rPr lang="en-IN" sz="1050">
                <a:latin typeface="+mj-lt"/>
              </a:rPr>
              <a:t>) in Computer Science and Masters in Business Administration (MBA) in Finance.</a:t>
            </a:r>
            <a:endParaRPr lang="en-IN" sz="1050" b="1"/>
          </a:p>
          <a:p>
            <a:pPr>
              <a:spcBef>
                <a:spcPts val="1200"/>
              </a:spcBef>
            </a:pPr>
            <a:r>
              <a:rPr lang="en-IN" sz="1050" b="1"/>
              <a:t>Latest Contact Information: </a:t>
            </a:r>
            <a:r>
              <a:rPr lang="en-IN" sz="1000">
                <a:latin typeface="+mj-lt"/>
              </a:rPr>
              <a:t>Ensure your contact details are current and easily accessible, including phone number and email address</a:t>
            </a:r>
          </a:p>
          <a:p>
            <a:pPr>
              <a:spcBef>
                <a:spcPts val="1200"/>
              </a:spcBef>
            </a:pPr>
            <a:r>
              <a:rPr lang="en-IN" sz="1050" b="1"/>
              <a:t>Include Publications and Certifications</a:t>
            </a:r>
            <a:r>
              <a:rPr lang="en-IN" sz="1000">
                <a:latin typeface="+mj-lt"/>
              </a:rPr>
              <a:t>: Include relevant publications and certifications to showcase your qualifications and expertise. </a:t>
            </a:r>
          </a:p>
          <a:p>
            <a:pPr>
              <a:spcBef>
                <a:spcPts val="1200"/>
              </a:spcBef>
            </a:pPr>
            <a:r>
              <a:rPr lang="en-IN" sz="1050" b="1"/>
              <a:t>List Countries of Work Experience: </a:t>
            </a:r>
            <a:r>
              <a:rPr lang="en-IN" sz="1000">
                <a:latin typeface="+mj-lt"/>
              </a:rPr>
              <a:t>Include the countries where you have worked in the last ten years to demonstrate your international experience. </a:t>
            </a:r>
          </a:p>
          <a:p>
            <a:pPr>
              <a:spcBef>
                <a:spcPts val="1200"/>
              </a:spcBef>
            </a:pPr>
            <a:r>
              <a:rPr lang="en-IN" sz="1050" b="1"/>
              <a:t>Highlight Memberships: </a:t>
            </a:r>
            <a:r>
              <a:rPr lang="en-IN" sz="1000">
                <a:latin typeface="+mj-lt"/>
              </a:rPr>
              <a:t>Mention any memberships in professional associations, as these can enhance your credibility.</a:t>
            </a:r>
          </a:p>
          <a:p>
            <a:pPr>
              <a:spcBef>
                <a:spcPts val="1200"/>
              </a:spcBef>
            </a:pPr>
            <a:r>
              <a:rPr lang="en-IN" sz="1050" b="1"/>
              <a:t>Adhere to required page limits: </a:t>
            </a:r>
            <a:r>
              <a:rPr lang="en-IN" sz="1000">
                <a:latin typeface="+mj-lt"/>
              </a:rPr>
              <a:t>Follow the page limit requirements. For instance, the UN CV is typically limited to single page. </a:t>
            </a:r>
          </a:p>
          <a:p>
            <a:pPr>
              <a:spcBef>
                <a:spcPts val="1200"/>
              </a:spcBef>
            </a:pPr>
            <a:r>
              <a:rPr lang="en-IN" sz="1050" b="1"/>
              <a:t>Specify Language Proficiency: </a:t>
            </a:r>
            <a:r>
              <a:rPr lang="en-IN" sz="1000">
                <a:latin typeface="+mj-lt"/>
              </a:rPr>
              <a:t>Clearly mention languages you can read and write, along with your proficiency levels using the Common European Framework of Reference (CEFR) standards. </a:t>
            </a:r>
          </a:p>
          <a:p>
            <a:pPr>
              <a:spcBef>
                <a:spcPts val="1200"/>
              </a:spcBef>
            </a:pPr>
            <a:r>
              <a:rPr lang="en-IN" sz="1000" b="1">
                <a:latin typeface="+mj-lt"/>
                <a:ea typeface="Calibri" panose="020F0502020204030204" pitchFamily="34" charset="0"/>
              </a:rPr>
              <a:t>Always provide your consent </a:t>
            </a:r>
            <a:r>
              <a:rPr lang="en-IN" sz="1000">
                <a:latin typeface="+mj-lt"/>
                <a:ea typeface="Calibri" panose="020F0502020204030204" pitchFamily="34" charset="0"/>
              </a:rPr>
              <a:t>for your CV to be used and make sure you sign off the contents of the CV before it gets shared with the client.  Please ask your colleague to have your CV reviewed in case another team is creating the response.</a:t>
            </a:r>
          </a:p>
        </p:txBody>
      </p:sp>
      <p:grpSp>
        <p:nvGrpSpPr>
          <p:cNvPr id="36" name="Group 35">
            <a:extLst>
              <a:ext uri="{FF2B5EF4-FFF2-40B4-BE49-F238E27FC236}">
                <a16:creationId xmlns:a16="http://schemas.microsoft.com/office/drawing/2014/main" id="{0A6424F9-5284-2101-35EB-D9151220E9D4}"/>
              </a:ext>
            </a:extLst>
          </p:cNvPr>
          <p:cNvGrpSpPr/>
          <p:nvPr/>
        </p:nvGrpSpPr>
        <p:grpSpPr>
          <a:xfrm>
            <a:off x="298248" y="2839596"/>
            <a:ext cx="294217" cy="294217"/>
            <a:chOff x="636832" y="2226733"/>
            <a:chExt cx="440267" cy="440267"/>
          </a:xfrm>
        </p:grpSpPr>
        <p:sp>
          <p:nvSpPr>
            <p:cNvPr id="37" name="Oval 36">
              <a:extLst>
                <a:ext uri="{FF2B5EF4-FFF2-40B4-BE49-F238E27FC236}">
                  <a16:creationId xmlns:a16="http://schemas.microsoft.com/office/drawing/2014/main" id="{A2E48D3F-FFFB-9EA2-7693-076216D3A3E6}"/>
                </a:ext>
              </a:extLst>
            </p:cNvPr>
            <p:cNvSpPr/>
            <p:nvPr/>
          </p:nvSpPr>
          <p:spPr>
            <a:xfrm>
              <a:off x="636832" y="2226733"/>
              <a:ext cx="440267" cy="440267"/>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descr="Checkmark with solid fill">
              <a:extLst>
                <a:ext uri="{FF2B5EF4-FFF2-40B4-BE49-F238E27FC236}">
                  <a16:creationId xmlns:a16="http://schemas.microsoft.com/office/drawing/2014/main" id="{953DE4A9-DA37-FC1E-531B-0DCEF4F871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117" y="2304018"/>
              <a:ext cx="285695" cy="285695"/>
            </a:xfrm>
            <a:prstGeom prst="rect">
              <a:avLst/>
            </a:prstGeom>
          </p:spPr>
        </p:pic>
      </p:grpSp>
      <p:grpSp>
        <p:nvGrpSpPr>
          <p:cNvPr id="39" name="Group 38">
            <a:extLst>
              <a:ext uri="{FF2B5EF4-FFF2-40B4-BE49-F238E27FC236}">
                <a16:creationId xmlns:a16="http://schemas.microsoft.com/office/drawing/2014/main" id="{C0EEE3A0-EF71-585D-AD4A-6FAE0E28D89A}"/>
              </a:ext>
            </a:extLst>
          </p:cNvPr>
          <p:cNvGrpSpPr/>
          <p:nvPr/>
        </p:nvGrpSpPr>
        <p:grpSpPr>
          <a:xfrm>
            <a:off x="298248" y="3496374"/>
            <a:ext cx="294217" cy="294217"/>
            <a:chOff x="636832" y="2226733"/>
            <a:chExt cx="440267" cy="440267"/>
          </a:xfrm>
        </p:grpSpPr>
        <p:sp>
          <p:nvSpPr>
            <p:cNvPr id="40" name="Oval 39">
              <a:extLst>
                <a:ext uri="{FF2B5EF4-FFF2-40B4-BE49-F238E27FC236}">
                  <a16:creationId xmlns:a16="http://schemas.microsoft.com/office/drawing/2014/main" id="{FDCF972C-018C-9DF5-4B79-8F6A1FE84D8E}"/>
                </a:ext>
              </a:extLst>
            </p:cNvPr>
            <p:cNvSpPr/>
            <p:nvPr/>
          </p:nvSpPr>
          <p:spPr>
            <a:xfrm>
              <a:off x="636832" y="2226733"/>
              <a:ext cx="440267" cy="440267"/>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heckmark with solid fill">
              <a:extLst>
                <a:ext uri="{FF2B5EF4-FFF2-40B4-BE49-F238E27FC236}">
                  <a16:creationId xmlns:a16="http://schemas.microsoft.com/office/drawing/2014/main" id="{3078F260-75E1-6DE6-8455-FCBC8363DC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117" y="2304018"/>
              <a:ext cx="285695" cy="285695"/>
            </a:xfrm>
            <a:prstGeom prst="rect">
              <a:avLst/>
            </a:prstGeom>
          </p:spPr>
        </p:pic>
      </p:grpSp>
      <p:sp>
        <p:nvSpPr>
          <p:cNvPr id="42" name="TextBox 41">
            <a:extLst>
              <a:ext uri="{FF2B5EF4-FFF2-40B4-BE49-F238E27FC236}">
                <a16:creationId xmlns:a16="http://schemas.microsoft.com/office/drawing/2014/main" id="{6814B612-553C-3853-FA73-3C5AB7803673}"/>
              </a:ext>
            </a:extLst>
          </p:cNvPr>
          <p:cNvSpPr txBox="1"/>
          <p:nvPr/>
        </p:nvSpPr>
        <p:spPr>
          <a:xfrm>
            <a:off x="4477870" y="2139648"/>
            <a:ext cx="2824630" cy="6093976"/>
          </a:xfrm>
          <a:prstGeom prst="rect">
            <a:avLst/>
          </a:prstGeom>
          <a:noFill/>
        </p:spPr>
        <p:txBody>
          <a:bodyPr wrap="square" lIns="91440" tIns="45720" rIns="91440" bIns="45720" anchor="t">
            <a:spAutoFit/>
          </a:bodyPr>
          <a:lstStyle/>
          <a:p>
            <a:pPr>
              <a:spcBef>
                <a:spcPts val="1200"/>
              </a:spcBef>
              <a:buClr>
                <a:schemeClr val="tx2"/>
              </a:buClr>
              <a:buSzPct val="80000"/>
            </a:pPr>
            <a:r>
              <a:rPr lang="en-IN" sz="1000" b="1">
                <a:ea typeface="Calibri" panose="020F0502020204030204" pitchFamily="34" charset="0"/>
              </a:rPr>
              <a:t>Include False Information: </a:t>
            </a:r>
            <a:r>
              <a:rPr lang="en-IN" sz="1000">
                <a:effectLst/>
                <a:latin typeface="+mj-lt"/>
                <a:ea typeface="Calibri" panose="020F0502020204030204" pitchFamily="34" charset="0"/>
              </a:rPr>
              <a:t>Avoid writing any false project contributions, skills, certifications, or degrees in your CV, as this can lead to disqualification.</a:t>
            </a:r>
            <a:endParaRPr lang="en-IN" sz="1000" b="1">
              <a:effectLst/>
              <a:ea typeface="Calibri" panose="020F0502020204030204" pitchFamily="34" charset="0"/>
            </a:endParaRPr>
          </a:p>
          <a:p>
            <a:pPr>
              <a:spcBef>
                <a:spcPts val="1200"/>
              </a:spcBef>
              <a:buClr>
                <a:schemeClr val="tx2"/>
              </a:buClr>
              <a:buSzPct val="80000"/>
            </a:pPr>
            <a:r>
              <a:rPr lang="en-IN" sz="1000" b="1">
                <a:effectLst/>
                <a:ea typeface="Calibri" panose="020F0502020204030204" pitchFamily="34" charset="0"/>
              </a:rPr>
              <a:t>Omit Certification Details: </a:t>
            </a:r>
            <a:r>
              <a:rPr lang="en-IN" sz="1000">
                <a:effectLst/>
                <a:latin typeface="+mj-lt"/>
                <a:ea typeface="Calibri" panose="020F0502020204030204" pitchFamily="34" charset="0"/>
              </a:rPr>
              <a:t>Ensure all details of certifications are included, such as expiry dates.</a:t>
            </a:r>
          </a:p>
          <a:p>
            <a:pPr>
              <a:spcBef>
                <a:spcPts val="1200"/>
              </a:spcBef>
              <a:buClr>
                <a:schemeClr val="tx2"/>
              </a:buClr>
              <a:buSzPct val="80000"/>
            </a:pPr>
            <a:r>
              <a:rPr lang="en-IN" sz="1000" b="1">
                <a:ea typeface="Calibri" panose="020F0502020204030204" pitchFamily="34" charset="0"/>
              </a:rPr>
              <a:t>Neglect Educational Qualifications: </a:t>
            </a:r>
            <a:r>
              <a:rPr lang="en-IN" sz="1000">
                <a:latin typeface="+mj-lt"/>
                <a:ea typeface="Calibri" panose="020F0502020204030204" pitchFamily="34" charset="0"/>
              </a:rPr>
              <a:t>Clearly mention your highest educational qualifications, including the names of institutions and degrees obtained.</a:t>
            </a:r>
          </a:p>
          <a:p>
            <a:pPr>
              <a:spcBef>
                <a:spcPts val="1200"/>
              </a:spcBef>
              <a:buClr>
                <a:schemeClr val="tx2"/>
              </a:buClr>
              <a:buSzPct val="80000"/>
            </a:pPr>
            <a:r>
              <a:rPr lang="en-IN" sz="1000" b="1">
                <a:ea typeface="Calibri"/>
              </a:rPr>
              <a:t>Be Vague: </a:t>
            </a:r>
            <a:r>
              <a:rPr lang="en-IN" sz="1000">
                <a:effectLst/>
                <a:latin typeface="+mj-lt"/>
                <a:ea typeface="Calibri"/>
              </a:rPr>
              <a:t>Be specific about your roles, responsibilities, and achievements in previous positions. Ex: Don’t claim team leader role if you worked as a consultant on a project.</a:t>
            </a:r>
          </a:p>
          <a:p>
            <a:pPr>
              <a:spcBef>
                <a:spcPts val="1200"/>
              </a:spcBef>
              <a:buClr>
                <a:schemeClr val="tx2"/>
              </a:buClr>
              <a:buSzPct val="80000"/>
            </a:pPr>
            <a:r>
              <a:rPr lang="en-IN" sz="1000" b="1">
                <a:ea typeface="Calibri" panose="020F0502020204030204" pitchFamily="34" charset="0"/>
              </a:rPr>
              <a:t>Omit Relevant International Experience: </a:t>
            </a:r>
            <a:r>
              <a:rPr lang="en-IN" sz="1000">
                <a:effectLst/>
                <a:latin typeface="+mj-lt"/>
                <a:ea typeface="Calibri" panose="020F0502020204030204" pitchFamily="34" charset="0"/>
              </a:rPr>
              <a:t>Highlight any work with NGOs and international organizations, as this experience is particularly relevant for International Development accounts.</a:t>
            </a:r>
          </a:p>
          <a:p>
            <a:pPr>
              <a:spcBef>
                <a:spcPts val="1200"/>
              </a:spcBef>
              <a:buClr>
                <a:schemeClr val="tx2"/>
              </a:buClr>
              <a:buSzPct val="80000"/>
            </a:pPr>
            <a:r>
              <a:rPr lang="en-IN" sz="1000" b="1">
                <a:ea typeface="Calibri"/>
              </a:rPr>
              <a:t>Avoid Lengthy CVs: </a:t>
            </a:r>
            <a:r>
              <a:rPr lang="en-IN" sz="1000">
                <a:effectLst/>
                <a:latin typeface="+mj-lt"/>
                <a:ea typeface="Calibri"/>
              </a:rPr>
              <a:t>Keep your CV concise and relevant to the position you are applying for, avoiding unnecessary details.</a:t>
            </a:r>
          </a:p>
          <a:p>
            <a:pPr>
              <a:spcBef>
                <a:spcPts val="1200"/>
              </a:spcBef>
              <a:buClr>
                <a:schemeClr val="tx2"/>
              </a:buClr>
              <a:buSzPct val="80000"/>
            </a:pPr>
            <a:r>
              <a:rPr lang="en-IN" sz="1000" b="1">
                <a:ea typeface="Calibri" panose="020F0502020204030204" pitchFamily="34" charset="0"/>
              </a:rPr>
              <a:t>Forget to Sign and Date your CV: </a:t>
            </a:r>
            <a:r>
              <a:rPr lang="en-IN" sz="1000">
                <a:effectLst/>
                <a:latin typeface="+mj-lt"/>
                <a:ea typeface="Calibri" panose="020F0502020204030204" pitchFamily="34" charset="0"/>
              </a:rPr>
              <a:t>This certifies that the information provided is accurate to the best of your knowledge.</a:t>
            </a:r>
          </a:p>
          <a:p>
            <a:pPr>
              <a:spcBef>
                <a:spcPts val="1200"/>
              </a:spcBef>
              <a:buClr>
                <a:schemeClr val="tx2"/>
              </a:buClr>
              <a:buSzPct val="80000"/>
            </a:pPr>
            <a:r>
              <a:rPr lang="en-IN" sz="1000" b="1">
                <a:ea typeface="Calibri" panose="020F0502020204030204" pitchFamily="34" charset="0"/>
              </a:rPr>
              <a:t>Conflict of Interest*: </a:t>
            </a:r>
            <a:r>
              <a:rPr lang="en-IN" sz="1000">
                <a:latin typeface="+mj-lt"/>
                <a:ea typeface="Calibri" panose="020F0502020204030204" pitchFamily="34" charset="0"/>
              </a:rPr>
              <a:t>Avoid using CVs of external experts, serving for competing firms for the same bidding process.</a:t>
            </a:r>
          </a:p>
          <a:p>
            <a:pPr>
              <a:spcBef>
                <a:spcPts val="1200"/>
              </a:spcBef>
            </a:pPr>
            <a:r>
              <a:rPr lang="en-IN" sz="1000" b="1">
                <a:latin typeface="+mj-lt"/>
                <a:ea typeface="Calibri" panose="020F0502020204030204" pitchFamily="34" charset="0"/>
              </a:rPr>
              <a:t>Have any grammatical or typo errors</a:t>
            </a:r>
            <a:r>
              <a:rPr lang="en-IN" sz="1000">
                <a:latin typeface="+mj-lt"/>
                <a:ea typeface="Calibri" panose="020F0502020204030204" pitchFamily="34" charset="0"/>
              </a:rPr>
              <a:t>.  Do read your CV before submitting</a:t>
            </a:r>
          </a:p>
        </p:txBody>
      </p:sp>
      <p:grpSp>
        <p:nvGrpSpPr>
          <p:cNvPr id="43" name="Group 42">
            <a:extLst>
              <a:ext uri="{FF2B5EF4-FFF2-40B4-BE49-F238E27FC236}">
                <a16:creationId xmlns:a16="http://schemas.microsoft.com/office/drawing/2014/main" id="{5305ADDC-2A36-722E-46DE-D20F773F94E6}"/>
              </a:ext>
            </a:extLst>
          </p:cNvPr>
          <p:cNvGrpSpPr/>
          <p:nvPr/>
        </p:nvGrpSpPr>
        <p:grpSpPr>
          <a:xfrm>
            <a:off x="298552" y="4623703"/>
            <a:ext cx="294217" cy="294217"/>
            <a:chOff x="636832" y="2226733"/>
            <a:chExt cx="440267" cy="440267"/>
          </a:xfrm>
        </p:grpSpPr>
        <p:sp>
          <p:nvSpPr>
            <p:cNvPr id="44" name="Oval 43">
              <a:extLst>
                <a:ext uri="{FF2B5EF4-FFF2-40B4-BE49-F238E27FC236}">
                  <a16:creationId xmlns:a16="http://schemas.microsoft.com/office/drawing/2014/main" id="{4A7BABC7-8DAD-2711-04DC-3F21B1979B2F}"/>
                </a:ext>
              </a:extLst>
            </p:cNvPr>
            <p:cNvSpPr/>
            <p:nvPr/>
          </p:nvSpPr>
          <p:spPr>
            <a:xfrm>
              <a:off x="636832" y="2226733"/>
              <a:ext cx="440267" cy="440267"/>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Checkmark with solid fill">
              <a:extLst>
                <a:ext uri="{FF2B5EF4-FFF2-40B4-BE49-F238E27FC236}">
                  <a16:creationId xmlns:a16="http://schemas.microsoft.com/office/drawing/2014/main" id="{F59A9C04-D518-DC43-EC9A-075D11D8CE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117" y="2304018"/>
              <a:ext cx="285695" cy="285695"/>
            </a:xfrm>
            <a:prstGeom prst="rect">
              <a:avLst/>
            </a:prstGeom>
          </p:spPr>
        </p:pic>
      </p:grpSp>
      <p:grpSp>
        <p:nvGrpSpPr>
          <p:cNvPr id="49" name="Group 48">
            <a:extLst>
              <a:ext uri="{FF2B5EF4-FFF2-40B4-BE49-F238E27FC236}">
                <a16:creationId xmlns:a16="http://schemas.microsoft.com/office/drawing/2014/main" id="{264AD53E-9FE3-FCCA-6DF8-C561AAAAD83B}"/>
              </a:ext>
            </a:extLst>
          </p:cNvPr>
          <p:cNvGrpSpPr/>
          <p:nvPr/>
        </p:nvGrpSpPr>
        <p:grpSpPr>
          <a:xfrm>
            <a:off x="299160" y="5599941"/>
            <a:ext cx="294217" cy="294217"/>
            <a:chOff x="636832" y="2226733"/>
            <a:chExt cx="440267" cy="440267"/>
          </a:xfrm>
        </p:grpSpPr>
        <p:sp>
          <p:nvSpPr>
            <p:cNvPr id="50" name="Oval 49">
              <a:extLst>
                <a:ext uri="{FF2B5EF4-FFF2-40B4-BE49-F238E27FC236}">
                  <a16:creationId xmlns:a16="http://schemas.microsoft.com/office/drawing/2014/main" id="{1DF130E8-8CEF-DFA4-E94B-F0C182119296}"/>
                </a:ext>
              </a:extLst>
            </p:cNvPr>
            <p:cNvSpPr/>
            <p:nvPr/>
          </p:nvSpPr>
          <p:spPr>
            <a:xfrm>
              <a:off x="636832" y="2226733"/>
              <a:ext cx="440267" cy="440267"/>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descr="Checkmark with solid fill">
              <a:extLst>
                <a:ext uri="{FF2B5EF4-FFF2-40B4-BE49-F238E27FC236}">
                  <a16:creationId xmlns:a16="http://schemas.microsoft.com/office/drawing/2014/main" id="{C66828ED-3067-8C59-8719-87A854E200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117" y="2304018"/>
              <a:ext cx="285695" cy="285695"/>
            </a:xfrm>
            <a:prstGeom prst="rect">
              <a:avLst/>
            </a:prstGeom>
          </p:spPr>
        </p:pic>
      </p:grpSp>
      <p:grpSp>
        <p:nvGrpSpPr>
          <p:cNvPr id="52" name="Group 51">
            <a:extLst>
              <a:ext uri="{FF2B5EF4-FFF2-40B4-BE49-F238E27FC236}">
                <a16:creationId xmlns:a16="http://schemas.microsoft.com/office/drawing/2014/main" id="{FB50C269-1795-A413-D4C7-B08918629387}"/>
              </a:ext>
            </a:extLst>
          </p:cNvPr>
          <p:cNvGrpSpPr/>
          <p:nvPr/>
        </p:nvGrpSpPr>
        <p:grpSpPr>
          <a:xfrm>
            <a:off x="299464" y="6174092"/>
            <a:ext cx="294217" cy="294217"/>
            <a:chOff x="636832" y="2226733"/>
            <a:chExt cx="440267" cy="440267"/>
          </a:xfrm>
        </p:grpSpPr>
        <p:sp>
          <p:nvSpPr>
            <p:cNvPr id="53" name="Oval 52">
              <a:extLst>
                <a:ext uri="{FF2B5EF4-FFF2-40B4-BE49-F238E27FC236}">
                  <a16:creationId xmlns:a16="http://schemas.microsoft.com/office/drawing/2014/main" id="{C88D09B5-2D66-1408-7588-A786A287DC35}"/>
                </a:ext>
              </a:extLst>
            </p:cNvPr>
            <p:cNvSpPr/>
            <p:nvPr/>
          </p:nvSpPr>
          <p:spPr>
            <a:xfrm>
              <a:off x="636832" y="2226733"/>
              <a:ext cx="440267" cy="440267"/>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descr="Checkmark with solid fill">
              <a:extLst>
                <a:ext uri="{FF2B5EF4-FFF2-40B4-BE49-F238E27FC236}">
                  <a16:creationId xmlns:a16="http://schemas.microsoft.com/office/drawing/2014/main" id="{EF9F40DA-33E4-8F35-4D01-BC7D6F3A0F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117" y="2304018"/>
              <a:ext cx="285695" cy="285695"/>
            </a:xfrm>
            <a:prstGeom prst="rect">
              <a:avLst/>
            </a:prstGeom>
          </p:spPr>
        </p:pic>
      </p:grpSp>
      <p:grpSp>
        <p:nvGrpSpPr>
          <p:cNvPr id="3" name="Group 2">
            <a:extLst>
              <a:ext uri="{FF2B5EF4-FFF2-40B4-BE49-F238E27FC236}">
                <a16:creationId xmlns:a16="http://schemas.microsoft.com/office/drawing/2014/main" id="{69613330-4DDB-8C4B-6624-1180CAD7A63A}"/>
              </a:ext>
            </a:extLst>
          </p:cNvPr>
          <p:cNvGrpSpPr/>
          <p:nvPr/>
        </p:nvGrpSpPr>
        <p:grpSpPr>
          <a:xfrm>
            <a:off x="4144354" y="2908069"/>
            <a:ext cx="294217" cy="294217"/>
            <a:chOff x="4202044" y="2226733"/>
            <a:chExt cx="440267" cy="440267"/>
          </a:xfrm>
        </p:grpSpPr>
        <p:sp>
          <p:nvSpPr>
            <p:cNvPr id="4" name="Oval 3">
              <a:extLst>
                <a:ext uri="{FF2B5EF4-FFF2-40B4-BE49-F238E27FC236}">
                  <a16:creationId xmlns:a16="http://schemas.microsoft.com/office/drawing/2014/main" id="{9E1AB80F-08FC-DA5A-86E5-2681AFFB8694}"/>
                </a:ext>
              </a:extLst>
            </p:cNvPr>
            <p:cNvSpPr/>
            <p:nvPr/>
          </p:nvSpPr>
          <p:spPr>
            <a:xfrm>
              <a:off x="4202044" y="2226733"/>
              <a:ext cx="440267" cy="440267"/>
            </a:xfrm>
            <a:prstGeom prst="ellipse">
              <a:avLst/>
            </a:prstGeom>
            <a:solidFill>
              <a:schemeClr val="bg1"/>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Close with solid fill">
              <a:extLst>
                <a:ext uri="{FF2B5EF4-FFF2-40B4-BE49-F238E27FC236}">
                  <a16:creationId xmlns:a16="http://schemas.microsoft.com/office/drawing/2014/main" id="{FC74E917-5C94-068D-BA88-D5EB67A46D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6201" y="2320889"/>
              <a:ext cx="251951" cy="251951"/>
            </a:xfrm>
            <a:prstGeom prst="rect">
              <a:avLst/>
            </a:prstGeom>
          </p:spPr>
        </p:pic>
      </p:grpSp>
      <p:grpSp>
        <p:nvGrpSpPr>
          <p:cNvPr id="10" name="Group 9">
            <a:extLst>
              <a:ext uri="{FF2B5EF4-FFF2-40B4-BE49-F238E27FC236}">
                <a16:creationId xmlns:a16="http://schemas.microsoft.com/office/drawing/2014/main" id="{1A3E6CC1-E22E-AB6B-2ECE-D69877B7DA0B}"/>
              </a:ext>
            </a:extLst>
          </p:cNvPr>
          <p:cNvGrpSpPr/>
          <p:nvPr/>
        </p:nvGrpSpPr>
        <p:grpSpPr>
          <a:xfrm>
            <a:off x="4144354" y="3560507"/>
            <a:ext cx="294217" cy="294217"/>
            <a:chOff x="4202044" y="2226733"/>
            <a:chExt cx="440267" cy="440267"/>
          </a:xfrm>
        </p:grpSpPr>
        <p:sp>
          <p:nvSpPr>
            <p:cNvPr id="12" name="Oval 11">
              <a:extLst>
                <a:ext uri="{FF2B5EF4-FFF2-40B4-BE49-F238E27FC236}">
                  <a16:creationId xmlns:a16="http://schemas.microsoft.com/office/drawing/2014/main" id="{5EC1C53E-1B64-8EBD-B9CB-C3AFD333B8A3}"/>
                </a:ext>
              </a:extLst>
            </p:cNvPr>
            <p:cNvSpPr/>
            <p:nvPr/>
          </p:nvSpPr>
          <p:spPr>
            <a:xfrm>
              <a:off x="4202044" y="2226733"/>
              <a:ext cx="440267" cy="440267"/>
            </a:xfrm>
            <a:prstGeom prst="ellipse">
              <a:avLst/>
            </a:prstGeom>
            <a:solidFill>
              <a:schemeClr val="bg1"/>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Close with solid fill">
              <a:extLst>
                <a:ext uri="{FF2B5EF4-FFF2-40B4-BE49-F238E27FC236}">
                  <a16:creationId xmlns:a16="http://schemas.microsoft.com/office/drawing/2014/main" id="{818D6E4D-435A-01C2-D358-F4548D3AFC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6201" y="2320889"/>
              <a:ext cx="251951" cy="251951"/>
            </a:xfrm>
            <a:prstGeom prst="rect">
              <a:avLst/>
            </a:prstGeom>
          </p:spPr>
        </p:pic>
      </p:grpSp>
      <p:grpSp>
        <p:nvGrpSpPr>
          <p:cNvPr id="55" name="Group 54">
            <a:extLst>
              <a:ext uri="{FF2B5EF4-FFF2-40B4-BE49-F238E27FC236}">
                <a16:creationId xmlns:a16="http://schemas.microsoft.com/office/drawing/2014/main" id="{7234170E-C3F2-E4EE-1BE1-AA9CD2B0A3F4}"/>
              </a:ext>
            </a:extLst>
          </p:cNvPr>
          <p:cNvGrpSpPr/>
          <p:nvPr/>
        </p:nvGrpSpPr>
        <p:grpSpPr>
          <a:xfrm>
            <a:off x="299768" y="6789720"/>
            <a:ext cx="294217" cy="294217"/>
            <a:chOff x="636832" y="2226733"/>
            <a:chExt cx="440267" cy="440267"/>
          </a:xfrm>
        </p:grpSpPr>
        <p:sp>
          <p:nvSpPr>
            <p:cNvPr id="56" name="Oval 55">
              <a:extLst>
                <a:ext uri="{FF2B5EF4-FFF2-40B4-BE49-F238E27FC236}">
                  <a16:creationId xmlns:a16="http://schemas.microsoft.com/office/drawing/2014/main" id="{FF0C266D-E28B-A143-ED3E-7B24A2C570C3}"/>
                </a:ext>
              </a:extLst>
            </p:cNvPr>
            <p:cNvSpPr/>
            <p:nvPr/>
          </p:nvSpPr>
          <p:spPr>
            <a:xfrm>
              <a:off x="636832" y="2226733"/>
              <a:ext cx="440267" cy="440267"/>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Checkmark with solid fill">
              <a:extLst>
                <a:ext uri="{FF2B5EF4-FFF2-40B4-BE49-F238E27FC236}">
                  <a16:creationId xmlns:a16="http://schemas.microsoft.com/office/drawing/2014/main" id="{15959E78-82AB-7D5E-3F22-4030AEBF67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117" y="2304018"/>
              <a:ext cx="285695" cy="285695"/>
            </a:xfrm>
            <a:prstGeom prst="rect">
              <a:avLst/>
            </a:prstGeom>
          </p:spPr>
        </p:pic>
      </p:grpSp>
      <p:grpSp>
        <p:nvGrpSpPr>
          <p:cNvPr id="16" name="Group 15">
            <a:extLst>
              <a:ext uri="{FF2B5EF4-FFF2-40B4-BE49-F238E27FC236}">
                <a16:creationId xmlns:a16="http://schemas.microsoft.com/office/drawing/2014/main" id="{5859D63E-DDC0-8B97-1C02-69F540AE7455}"/>
              </a:ext>
            </a:extLst>
          </p:cNvPr>
          <p:cNvGrpSpPr/>
          <p:nvPr/>
        </p:nvGrpSpPr>
        <p:grpSpPr>
          <a:xfrm>
            <a:off x="4144354" y="4315189"/>
            <a:ext cx="294217" cy="294217"/>
            <a:chOff x="4202044" y="2226733"/>
            <a:chExt cx="440267" cy="440267"/>
          </a:xfrm>
        </p:grpSpPr>
        <p:sp>
          <p:nvSpPr>
            <p:cNvPr id="17" name="Oval 16">
              <a:extLst>
                <a:ext uri="{FF2B5EF4-FFF2-40B4-BE49-F238E27FC236}">
                  <a16:creationId xmlns:a16="http://schemas.microsoft.com/office/drawing/2014/main" id="{E5AA2B9C-8460-28C7-76A9-58F5C60977D0}"/>
                </a:ext>
              </a:extLst>
            </p:cNvPr>
            <p:cNvSpPr/>
            <p:nvPr/>
          </p:nvSpPr>
          <p:spPr>
            <a:xfrm>
              <a:off x="4202044" y="2226733"/>
              <a:ext cx="440267" cy="440267"/>
            </a:xfrm>
            <a:prstGeom prst="ellipse">
              <a:avLst/>
            </a:prstGeom>
            <a:solidFill>
              <a:schemeClr val="bg1"/>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Close with solid fill">
              <a:extLst>
                <a:ext uri="{FF2B5EF4-FFF2-40B4-BE49-F238E27FC236}">
                  <a16:creationId xmlns:a16="http://schemas.microsoft.com/office/drawing/2014/main" id="{7DB3E034-8758-2929-AA88-1609701497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6201" y="2320889"/>
              <a:ext cx="251951" cy="251951"/>
            </a:xfrm>
            <a:prstGeom prst="rect">
              <a:avLst/>
            </a:prstGeom>
          </p:spPr>
        </p:pic>
      </p:grpSp>
      <p:grpSp>
        <p:nvGrpSpPr>
          <p:cNvPr id="22" name="Group 21">
            <a:extLst>
              <a:ext uri="{FF2B5EF4-FFF2-40B4-BE49-F238E27FC236}">
                <a16:creationId xmlns:a16="http://schemas.microsoft.com/office/drawing/2014/main" id="{5C319D65-595D-4566-BEE3-F8B450A2E21A}"/>
              </a:ext>
            </a:extLst>
          </p:cNvPr>
          <p:cNvGrpSpPr/>
          <p:nvPr/>
        </p:nvGrpSpPr>
        <p:grpSpPr>
          <a:xfrm>
            <a:off x="4144354" y="5090200"/>
            <a:ext cx="294217" cy="294217"/>
            <a:chOff x="4202044" y="2226733"/>
            <a:chExt cx="440267" cy="440267"/>
          </a:xfrm>
        </p:grpSpPr>
        <p:sp>
          <p:nvSpPr>
            <p:cNvPr id="24" name="Oval 23">
              <a:extLst>
                <a:ext uri="{FF2B5EF4-FFF2-40B4-BE49-F238E27FC236}">
                  <a16:creationId xmlns:a16="http://schemas.microsoft.com/office/drawing/2014/main" id="{5563592F-B374-4D33-D559-894A1CDB2481}"/>
                </a:ext>
              </a:extLst>
            </p:cNvPr>
            <p:cNvSpPr/>
            <p:nvPr/>
          </p:nvSpPr>
          <p:spPr>
            <a:xfrm>
              <a:off x="4202044" y="2226733"/>
              <a:ext cx="440267" cy="440267"/>
            </a:xfrm>
            <a:prstGeom prst="ellipse">
              <a:avLst/>
            </a:prstGeom>
            <a:solidFill>
              <a:schemeClr val="bg1"/>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Close with solid fill">
              <a:extLst>
                <a:ext uri="{FF2B5EF4-FFF2-40B4-BE49-F238E27FC236}">
                  <a16:creationId xmlns:a16="http://schemas.microsoft.com/office/drawing/2014/main" id="{21DDC17D-EBFD-CECD-4358-9D410E5953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6201" y="2320889"/>
              <a:ext cx="251951" cy="251951"/>
            </a:xfrm>
            <a:prstGeom prst="rect">
              <a:avLst/>
            </a:prstGeom>
          </p:spPr>
        </p:pic>
      </p:grpSp>
      <p:grpSp>
        <p:nvGrpSpPr>
          <p:cNvPr id="30" name="Group 29">
            <a:extLst>
              <a:ext uri="{FF2B5EF4-FFF2-40B4-BE49-F238E27FC236}">
                <a16:creationId xmlns:a16="http://schemas.microsoft.com/office/drawing/2014/main" id="{38CE4FF4-E52B-7582-B1D0-4725BF9268CB}"/>
              </a:ext>
            </a:extLst>
          </p:cNvPr>
          <p:cNvGrpSpPr/>
          <p:nvPr/>
        </p:nvGrpSpPr>
        <p:grpSpPr>
          <a:xfrm>
            <a:off x="4144354" y="5995907"/>
            <a:ext cx="294217" cy="294217"/>
            <a:chOff x="4202044" y="2226733"/>
            <a:chExt cx="440267" cy="440267"/>
          </a:xfrm>
        </p:grpSpPr>
        <p:sp>
          <p:nvSpPr>
            <p:cNvPr id="32" name="Oval 31">
              <a:extLst>
                <a:ext uri="{FF2B5EF4-FFF2-40B4-BE49-F238E27FC236}">
                  <a16:creationId xmlns:a16="http://schemas.microsoft.com/office/drawing/2014/main" id="{C0E6AF14-4E90-470E-E3B0-44AD6D3BBA76}"/>
                </a:ext>
              </a:extLst>
            </p:cNvPr>
            <p:cNvSpPr/>
            <p:nvPr/>
          </p:nvSpPr>
          <p:spPr>
            <a:xfrm>
              <a:off x="4202044" y="2226733"/>
              <a:ext cx="440267" cy="440267"/>
            </a:xfrm>
            <a:prstGeom prst="ellipse">
              <a:avLst/>
            </a:prstGeom>
            <a:solidFill>
              <a:schemeClr val="bg1"/>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Graphic 57" descr="Close with solid fill">
              <a:extLst>
                <a:ext uri="{FF2B5EF4-FFF2-40B4-BE49-F238E27FC236}">
                  <a16:creationId xmlns:a16="http://schemas.microsoft.com/office/drawing/2014/main" id="{7DD66306-73B1-D990-1160-546AE28870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6201" y="2320889"/>
              <a:ext cx="251951" cy="251951"/>
            </a:xfrm>
            <a:prstGeom prst="rect">
              <a:avLst/>
            </a:prstGeom>
          </p:spPr>
        </p:pic>
      </p:grpSp>
      <p:grpSp>
        <p:nvGrpSpPr>
          <p:cNvPr id="59" name="Group 58">
            <a:extLst>
              <a:ext uri="{FF2B5EF4-FFF2-40B4-BE49-F238E27FC236}">
                <a16:creationId xmlns:a16="http://schemas.microsoft.com/office/drawing/2014/main" id="{9AD29DD0-B538-77AF-3B90-4289FB1E3701}"/>
              </a:ext>
            </a:extLst>
          </p:cNvPr>
          <p:cNvGrpSpPr/>
          <p:nvPr/>
        </p:nvGrpSpPr>
        <p:grpSpPr>
          <a:xfrm>
            <a:off x="4144354" y="6597428"/>
            <a:ext cx="294217" cy="294217"/>
            <a:chOff x="4202044" y="2226733"/>
            <a:chExt cx="440267" cy="440267"/>
          </a:xfrm>
        </p:grpSpPr>
        <p:sp>
          <p:nvSpPr>
            <p:cNvPr id="60" name="Oval 59">
              <a:extLst>
                <a:ext uri="{FF2B5EF4-FFF2-40B4-BE49-F238E27FC236}">
                  <a16:creationId xmlns:a16="http://schemas.microsoft.com/office/drawing/2014/main" id="{572495BA-3242-7502-5D2F-CD6A3A8A12F4}"/>
                </a:ext>
              </a:extLst>
            </p:cNvPr>
            <p:cNvSpPr/>
            <p:nvPr/>
          </p:nvSpPr>
          <p:spPr>
            <a:xfrm>
              <a:off x="4202044" y="2226733"/>
              <a:ext cx="440267" cy="440267"/>
            </a:xfrm>
            <a:prstGeom prst="ellipse">
              <a:avLst/>
            </a:prstGeom>
            <a:solidFill>
              <a:schemeClr val="bg1"/>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Close with solid fill">
              <a:extLst>
                <a:ext uri="{FF2B5EF4-FFF2-40B4-BE49-F238E27FC236}">
                  <a16:creationId xmlns:a16="http://schemas.microsoft.com/office/drawing/2014/main" id="{662E969F-8B7F-E790-3A52-14F33598D0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6201" y="2320889"/>
              <a:ext cx="251951" cy="251951"/>
            </a:xfrm>
            <a:prstGeom prst="rect">
              <a:avLst/>
            </a:prstGeom>
          </p:spPr>
        </p:pic>
      </p:grpSp>
      <p:grpSp>
        <p:nvGrpSpPr>
          <p:cNvPr id="7" name="Group 6">
            <a:extLst>
              <a:ext uri="{FF2B5EF4-FFF2-40B4-BE49-F238E27FC236}">
                <a16:creationId xmlns:a16="http://schemas.microsoft.com/office/drawing/2014/main" id="{AFCB59E4-96C2-1894-5615-BB49C57587C4}"/>
              </a:ext>
            </a:extLst>
          </p:cNvPr>
          <p:cNvGrpSpPr/>
          <p:nvPr/>
        </p:nvGrpSpPr>
        <p:grpSpPr>
          <a:xfrm>
            <a:off x="298248" y="7628314"/>
            <a:ext cx="294217" cy="294217"/>
            <a:chOff x="636832" y="2226733"/>
            <a:chExt cx="440267" cy="440267"/>
          </a:xfrm>
        </p:grpSpPr>
        <p:sp>
          <p:nvSpPr>
            <p:cNvPr id="8" name="Oval 7">
              <a:extLst>
                <a:ext uri="{FF2B5EF4-FFF2-40B4-BE49-F238E27FC236}">
                  <a16:creationId xmlns:a16="http://schemas.microsoft.com/office/drawing/2014/main" id="{F10130E6-7D12-A452-7487-A55F13C83695}"/>
                </a:ext>
              </a:extLst>
            </p:cNvPr>
            <p:cNvSpPr/>
            <p:nvPr/>
          </p:nvSpPr>
          <p:spPr>
            <a:xfrm>
              <a:off x="636832" y="2226733"/>
              <a:ext cx="440267" cy="440267"/>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Graphic 66" descr="Checkmark with solid fill">
              <a:extLst>
                <a:ext uri="{FF2B5EF4-FFF2-40B4-BE49-F238E27FC236}">
                  <a16:creationId xmlns:a16="http://schemas.microsoft.com/office/drawing/2014/main" id="{3B30782F-4C35-A8B4-53DD-F02A13CB65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117" y="2304018"/>
              <a:ext cx="285695" cy="285695"/>
            </a:xfrm>
            <a:prstGeom prst="rect">
              <a:avLst/>
            </a:prstGeom>
          </p:spPr>
        </p:pic>
      </p:grpSp>
      <p:grpSp>
        <p:nvGrpSpPr>
          <p:cNvPr id="62" name="Group 61">
            <a:extLst>
              <a:ext uri="{FF2B5EF4-FFF2-40B4-BE49-F238E27FC236}">
                <a16:creationId xmlns:a16="http://schemas.microsoft.com/office/drawing/2014/main" id="{A117D6E0-94A5-2185-019F-5D452ED38A0D}"/>
              </a:ext>
            </a:extLst>
          </p:cNvPr>
          <p:cNvGrpSpPr/>
          <p:nvPr/>
        </p:nvGrpSpPr>
        <p:grpSpPr>
          <a:xfrm>
            <a:off x="298248" y="8238035"/>
            <a:ext cx="294217" cy="294217"/>
            <a:chOff x="636832" y="2226733"/>
            <a:chExt cx="440267" cy="440267"/>
          </a:xfrm>
        </p:grpSpPr>
        <p:sp>
          <p:nvSpPr>
            <p:cNvPr id="63" name="Oval 62">
              <a:extLst>
                <a:ext uri="{FF2B5EF4-FFF2-40B4-BE49-F238E27FC236}">
                  <a16:creationId xmlns:a16="http://schemas.microsoft.com/office/drawing/2014/main" id="{6809007B-E628-47D9-689C-C59590955A91}"/>
                </a:ext>
              </a:extLst>
            </p:cNvPr>
            <p:cNvSpPr/>
            <p:nvPr/>
          </p:nvSpPr>
          <p:spPr>
            <a:xfrm>
              <a:off x="636832" y="2226733"/>
              <a:ext cx="440267" cy="440267"/>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Graphic 63" descr="Checkmark with solid fill">
              <a:extLst>
                <a:ext uri="{FF2B5EF4-FFF2-40B4-BE49-F238E27FC236}">
                  <a16:creationId xmlns:a16="http://schemas.microsoft.com/office/drawing/2014/main" id="{9A2E529B-1FFF-BC0C-B69C-C8FAECCB71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117" y="2304018"/>
              <a:ext cx="285695" cy="285695"/>
            </a:xfrm>
            <a:prstGeom prst="rect">
              <a:avLst/>
            </a:prstGeom>
          </p:spPr>
        </p:pic>
      </p:grpSp>
      <p:grpSp>
        <p:nvGrpSpPr>
          <p:cNvPr id="68" name="Group 67">
            <a:extLst>
              <a:ext uri="{FF2B5EF4-FFF2-40B4-BE49-F238E27FC236}">
                <a16:creationId xmlns:a16="http://schemas.microsoft.com/office/drawing/2014/main" id="{E4C2ECEE-046B-4703-980A-1DBED6509A69}"/>
              </a:ext>
            </a:extLst>
          </p:cNvPr>
          <p:cNvGrpSpPr/>
          <p:nvPr/>
        </p:nvGrpSpPr>
        <p:grpSpPr>
          <a:xfrm>
            <a:off x="298248" y="8873087"/>
            <a:ext cx="294217" cy="294217"/>
            <a:chOff x="636832" y="2226733"/>
            <a:chExt cx="440267" cy="440267"/>
          </a:xfrm>
        </p:grpSpPr>
        <p:sp>
          <p:nvSpPr>
            <p:cNvPr id="69" name="Oval 68">
              <a:extLst>
                <a:ext uri="{FF2B5EF4-FFF2-40B4-BE49-F238E27FC236}">
                  <a16:creationId xmlns:a16="http://schemas.microsoft.com/office/drawing/2014/main" id="{91C9DDAE-EFFA-6351-E2E9-E49D8ED80396}"/>
                </a:ext>
              </a:extLst>
            </p:cNvPr>
            <p:cNvSpPr/>
            <p:nvPr/>
          </p:nvSpPr>
          <p:spPr>
            <a:xfrm>
              <a:off x="636832" y="2226733"/>
              <a:ext cx="440267" cy="440267"/>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Checkmark with solid fill">
              <a:extLst>
                <a:ext uri="{FF2B5EF4-FFF2-40B4-BE49-F238E27FC236}">
                  <a16:creationId xmlns:a16="http://schemas.microsoft.com/office/drawing/2014/main" id="{19653C11-C8D9-5470-B624-99D1048082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117" y="2304018"/>
              <a:ext cx="285695" cy="285695"/>
            </a:xfrm>
            <a:prstGeom prst="rect">
              <a:avLst/>
            </a:prstGeom>
          </p:spPr>
        </p:pic>
      </p:grpSp>
      <p:grpSp>
        <p:nvGrpSpPr>
          <p:cNvPr id="71" name="Group 70">
            <a:extLst>
              <a:ext uri="{FF2B5EF4-FFF2-40B4-BE49-F238E27FC236}">
                <a16:creationId xmlns:a16="http://schemas.microsoft.com/office/drawing/2014/main" id="{CC61B0DA-5354-55F4-A8F3-18BCE7E3020B}"/>
              </a:ext>
            </a:extLst>
          </p:cNvPr>
          <p:cNvGrpSpPr/>
          <p:nvPr/>
        </p:nvGrpSpPr>
        <p:grpSpPr>
          <a:xfrm>
            <a:off x="4149092" y="7199277"/>
            <a:ext cx="294217" cy="294217"/>
            <a:chOff x="4202044" y="2226733"/>
            <a:chExt cx="440267" cy="440267"/>
          </a:xfrm>
        </p:grpSpPr>
        <p:sp>
          <p:nvSpPr>
            <p:cNvPr id="72" name="Oval 71">
              <a:extLst>
                <a:ext uri="{FF2B5EF4-FFF2-40B4-BE49-F238E27FC236}">
                  <a16:creationId xmlns:a16="http://schemas.microsoft.com/office/drawing/2014/main" id="{8560E154-10DF-70A4-74EB-6A4D6687CEF8}"/>
                </a:ext>
              </a:extLst>
            </p:cNvPr>
            <p:cNvSpPr/>
            <p:nvPr/>
          </p:nvSpPr>
          <p:spPr>
            <a:xfrm>
              <a:off x="4202044" y="2226733"/>
              <a:ext cx="440267" cy="440267"/>
            </a:xfrm>
            <a:prstGeom prst="ellipse">
              <a:avLst/>
            </a:prstGeom>
            <a:solidFill>
              <a:schemeClr val="bg1"/>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Graphic 72" descr="Close with solid fill">
              <a:extLst>
                <a:ext uri="{FF2B5EF4-FFF2-40B4-BE49-F238E27FC236}">
                  <a16:creationId xmlns:a16="http://schemas.microsoft.com/office/drawing/2014/main" id="{D75E5A93-50A2-9111-EB40-76F4847158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6201" y="2320889"/>
              <a:ext cx="251951" cy="251951"/>
            </a:xfrm>
            <a:prstGeom prst="rect">
              <a:avLst/>
            </a:prstGeom>
          </p:spPr>
        </p:pic>
      </p:grpSp>
      <p:grpSp>
        <p:nvGrpSpPr>
          <p:cNvPr id="46" name="Group 45">
            <a:extLst>
              <a:ext uri="{FF2B5EF4-FFF2-40B4-BE49-F238E27FC236}">
                <a16:creationId xmlns:a16="http://schemas.microsoft.com/office/drawing/2014/main" id="{9020AF12-9BE7-D615-C759-0B19F306A813}"/>
              </a:ext>
            </a:extLst>
          </p:cNvPr>
          <p:cNvGrpSpPr/>
          <p:nvPr/>
        </p:nvGrpSpPr>
        <p:grpSpPr>
          <a:xfrm>
            <a:off x="4150514" y="7808507"/>
            <a:ext cx="294217" cy="294217"/>
            <a:chOff x="4202044" y="2226733"/>
            <a:chExt cx="440267" cy="440267"/>
          </a:xfrm>
        </p:grpSpPr>
        <p:sp>
          <p:nvSpPr>
            <p:cNvPr id="47" name="Oval 46">
              <a:extLst>
                <a:ext uri="{FF2B5EF4-FFF2-40B4-BE49-F238E27FC236}">
                  <a16:creationId xmlns:a16="http://schemas.microsoft.com/office/drawing/2014/main" id="{5A13AC7B-3B1E-2FE8-8C41-E8A87D6F5B40}"/>
                </a:ext>
              </a:extLst>
            </p:cNvPr>
            <p:cNvSpPr/>
            <p:nvPr/>
          </p:nvSpPr>
          <p:spPr>
            <a:xfrm>
              <a:off x="4202044" y="2226733"/>
              <a:ext cx="440267" cy="440267"/>
            </a:xfrm>
            <a:prstGeom prst="ellipse">
              <a:avLst/>
            </a:prstGeom>
            <a:solidFill>
              <a:schemeClr val="bg1"/>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Graphic 47" descr="Close with solid fill">
              <a:extLst>
                <a:ext uri="{FF2B5EF4-FFF2-40B4-BE49-F238E27FC236}">
                  <a16:creationId xmlns:a16="http://schemas.microsoft.com/office/drawing/2014/main" id="{5A334A57-E742-8BFF-811B-16C6151D78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6201" y="2320889"/>
              <a:ext cx="251951" cy="251951"/>
            </a:xfrm>
            <a:prstGeom prst="rect">
              <a:avLst/>
            </a:prstGeom>
          </p:spPr>
        </p:pic>
      </p:grpSp>
      <p:grpSp>
        <p:nvGrpSpPr>
          <p:cNvPr id="77" name="Group 76">
            <a:extLst>
              <a:ext uri="{FF2B5EF4-FFF2-40B4-BE49-F238E27FC236}">
                <a16:creationId xmlns:a16="http://schemas.microsoft.com/office/drawing/2014/main" id="{12CD8D1E-1D05-6038-B68B-70ED3E70E93D}"/>
              </a:ext>
            </a:extLst>
          </p:cNvPr>
          <p:cNvGrpSpPr/>
          <p:nvPr/>
        </p:nvGrpSpPr>
        <p:grpSpPr>
          <a:xfrm>
            <a:off x="306251" y="9674552"/>
            <a:ext cx="294217" cy="294217"/>
            <a:chOff x="636832" y="2226733"/>
            <a:chExt cx="440267" cy="440267"/>
          </a:xfrm>
        </p:grpSpPr>
        <p:sp>
          <p:nvSpPr>
            <p:cNvPr id="78" name="Oval 77">
              <a:extLst>
                <a:ext uri="{FF2B5EF4-FFF2-40B4-BE49-F238E27FC236}">
                  <a16:creationId xmlns:a16="http://schemas.microsoft.com/office/drawing/2014/main" id="{5DE3458C-3127-D605-B935-FD49883BD4D9}"/>
                </a:ext>
              </a:extLst>
            </p:cNvPr>
            <p:cNvSpPr/>
            <p:nvPr/>
          </p:nvSpPr>
          <p:spPr>
            <a:xfrm>
              <a:off x="636832" y="2226733"/>
              <a:ext cx="440267" cy="440267"/>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Graphic 78" descr="Checkmark with solid fill">
              <a:extLst>
                <a:ext uri="{FF2B5EF4-FFF2-40B4-BE49-F238E27FC236}">
                  <a16:creationId xmlns:a16="http://schemas.microsoft.com/office/drawing/2014/main" id="{AC5424CD-C40B-8BD3-41BE-99B98F5EAE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117" y="2304018"/>
              <a:ext cx="285695" cy="285695"/>
            </a:xfrm>
            <a:prstGeom prst="rect">
              <a:avLst/>
            </a:prstGeom>
          </p:spPr>
        </p:pic>
      </p:grpSp>
    </p:spTree>
    <p:extLst>
      <p:ext uri="{BB962C8B-B14F-4D97-AF65-F5344CB8AC3E}">
        <p14:creationId xmlns:p14="http://schemas.microsoft.com/office/powerpoint/2010/main" val="1829737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CA36E-2775-AAEE-F09C-8A28240DCA54}"/>
            </a:ext>
          </a:extLst>
        </p:cNvPr>
        <p:cNvGrpSpPr/>
        <p:nvPr/>
      </p:nvGrpSpPr>
      <p:grpSpPr>
        <a:xfrm>
          <a:off x="0" y="0"/>
          <a:ext cx="0" cy="0"/>
          <a:chOff x="0" y="0"/>
          <a:chExt cx="0" cy="0"/>
        </a:xfrm>
      </p:grpSpPr>
      <p:grpSp>
        <p:nvGrpSpPr>
          <p:cNvPr id="10" name="Group 9" descr="Boilerplate">
            <a:extLst>
              <a:ext uri="{FF2B5EF4-FFF2-40B4-BE49-F238E27FC236}">
                <a16:creationId xmlns:a16="http://schemas.microsoft.com/office/drawing/2014/main" id="{7B60C4E4-69F4-E33F-FD94-21B8887A76F1}"/>
              </a:ext>
            </a:extLst>
          </p:cNvPr>
          <p:cNvGrpSpPr/>
          <p:nvPr/>
        </p:nvGrpSpPr>
        <p:grpSpPr>
          <a:xfrm>
            <a:off x="612510" y="654971"/>
            <a:ext cx="3427175" cy="5349251"/>
            <a:chOff x="4378324" y="927100"/>
            <a:chExt cx="3427175" cy="5349251"/>
          </a:xfrm>
        </p:grpSpPr>
        <p:sp>
          <p:nvSpPr>
            <p:cNvPr id="11" name="Text Box 3">
              <a:extLst>
                <a:ext uri="{FF2B5EF4-FFF2-40B4-BE49-F238E27FC236}">
                  <a16:creationId xmlns:a16="http://schemas.microsoft.com/office/drawing/2014/main" id="{54B36175-9790-6C03-70FA-EF77CBE2FC41}"/>
                </a:ext>
              </a:extLst>
            </p:cNvPr>
            <p:cNvSpPr txBox="1">
              <a:spLocks noChangeArrowheads="1"/>
            </p:cNvSpPr>
            <p:nvPr/>
          </p:nvSpPr>
          <p:spPr bwMode="auto">
            <a:xfrm>
              <a:off x="4378325" y="927100"/>
              <a:ext cx="183673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altLang="en-US" sz="1100"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rPr>
                <a:t>Ernst &amp; Young LLP</a:t>
              </a:r>
              <a:endParaRPr kumimoji="0" lang="en-US" altLang="en-US" sz="1100"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endParaRPr>
            </a:p>
          </p:txBody>
        </p:sp>
        <p:sp>
          <p:nvSpPr>
            <p:cNvPr id="12" name="Text Box 4">
              <a:extLst>
                <a:ext uri="{FF2B5EF4-FFF2-40B4-BE49-F238E27FC236}">
                  <a16:creationId xmlns:a16="http://schemas.microsoft.com/office/drawing/2014/main" id="{77F9244C-D990-E702-9CAA-6B66630C8F64}"/>
                </a:ext>
              </a:extLst>
            </p:cNvPr>
            <p:cNvSpPr txBox="1">
              <a:spLocks noChangeArrowheads="1"/>
            </p:cNvSpPr>
            <p:nvPr/>
          </p:nvSpPr>
          <p:spPr bwMode="auto">
            <a:xfrm>
              <a:off x="4378324" y="1147813"/>
              <a:ext cx="324167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1000" b="1" i="0" u="none" strike="noStrike" kern="1200" cap="none" spc="0" normalizeH="0" baseline="0" noProof="0">
                  <a:ln>
                    <a:noFill/>
                  </a:ln>
                  <a:solidFill>
                    <a:srgbClr val="FFE600"/>
                  </a:solidFill>
                  <a:effectLst/>
                  <a:uLnTx/>
                  <a:uFillTx/>
                  <a:latin typeface="EYInterstate" panose="02000503020000020004" pitchFamily="2" charset="0"/>
                  <a:ea typeface="+mn-ea"/>
                  <a:cs typeface="+mn-cs"/>
                </a:rPr>
                <a:t>EY  |  </a:t>
              </a:r>
              <a:r>
                <a:rPr kumimoji="0" lang="en-IN" altLang="en-US" sz="1000" b="0" i="0" u="none" strike="noStrike" kern="1200" cap="none" spc="0" normalizeH="0" baseline="0" noProof="0">
                  <a:ln>
                    <a:noFill/>
                  </a:ln>
                  <a:solidFill>
                    <a:srgbClr val="FFE600"/>
                  </a:solidFill>
                  <a:effectLst/>
                  <a:uLnTx/>
                  <a:uFillTx/>
                  <a:latin typeface="EYInterstate" panose="02000503020000020004" pitchFamily="2" charset="0"/>
                  <a:ea typeface="+mn-ea"/>
                  <a:cs typeface="+mn-cs"/>
                </a:rPr>
                <a:t>Building a better working world</a:t>
              </a:r>
            </a:p>
          </p:txBody>
        </p:sp>
        <p:sp>
          <p:nvSpPr>
            <p:cNvPr id="13" name="Text Box 5">
              <a:extLst>
                <a:ext uri="{FF2B5EF4-FFF2-40B4-BE49-F238E27FC236}">
                  <a16:creationId xmlns:a16="http://schemas.microsoft.com/office/drawing/2014/main" id="{934953AA-1A10-4182-97FF-F8F5A7C90C3E}"/>
                </a:ext>
              </a:extLst>
            </p:cNvPr>
            <p:cNvSpPr txBox="1">
              <a:spLocks noChangeArrowheads="1"/>
            </p:cNvSpPr>
            <p:nvPr/>
          </p:nvSpPr>
          <p:spPr bwMode="auto">
            <a:xfrm>
              <a:off x="4378325" y="1460500"/>
              <a:ext cx="3427174" cy="321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IN" altLang="en-US" sz="900"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rPr>
                <a:t>EY is building a better working world by creating new value for clients, people, society and the planet, while building trust in capital markets.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IN" altLang="en-US" sz="900"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rPr>
                <a:t>Enabled by data, AI and advanced technology, EY teams help clients shape the future with confidence and develop answers for the most pressing issues of today and tomorrow.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IN" altLang="en-US" sz="900"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rPr>
                <a:t>EY teams work across a full spectrum of services in assurance, consulting, tax, strategy and transactions. </a:t>
              </a:r>
              <a:r>
                <a:rPr kumimoji="0" lang="en-IN" altLang="en-US" sz="900" b="0" i="0" u="none" strike="noStrike" kern="1200" cap="none" spc="0" normalizeH="0" baseline="0" noProof="0" err="1">
                  <a:ln>
                    <a:noFill/>
                  </a:ln>
                  <a:solidFill>
                    <a:prstClr val="white"/>
                  </a:solidFill>
                  <a:effectLst/>
                  <a:uLnTx/>
                  <a:uFillTx/>
                  <a:latin typeface="EYInterstate Light" panose="02000506000000020004" pitchFamily="2" charset="0"/>
                  <a:ea typeface="+mn-ea"/>
                  <a:cs typeface="+mn-cs"/>
                </a:rPr>
                <a:t>Fueled</a:t>
              </a:r>
              <a:r>
                <a:rPr kumimoji="0" lang="en-IN" altLang="en-US" sz="900"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rPr>
                <a:t> by sector insights, a globally connected, multi-disciplinary network and diverse ecosystem partners, EY teams can provide services in more than 150 countries and territories.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FFE600"/>
                  </a:solidFill>
                  <a:effectLst/>
                  <a:uLnTx/>
                  <a:uFillTx/>
                  <a:latin typeface="EYInterstate" panose="02000503020000020004" pitchFamily="2" charset="0"/>
                  <a:ea typeface="+mn-ea"/>
                  <a:cs typeface="+mn-cs"/>
                </a:rPr>
                <a:t>All in to shape the future with confidence. </a:t>
              </a:r>
              <a:endParaRPr kumimoji="0" lang="en-IN" altLang="en-US" sz="1000" b="0" i="0" u="none" strike="noStrike" kern="1200" cap="none" spc="0" normalizeH="0" baseline="0" noProof="0">
                <a:ln>
                  <a:noFill/>
                </a:ln>
                <a:solidFill>
                  <a:prstClr val="white"/>
                </a:solidFill>
                <a:effectLst/>
                <a:uLnTx/>
                <a:uFillTx/>
                <a:latin typeface="EYInterstate" panose="0200050302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900"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rPr>
                <a:t>EY refers to the global organization,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ey.com/privacy. EYG member firms do not practice law where prohibited by local laws. For more information about our organization, please visit ey.com.</a:t>
              </a:r>
            </a:p>
          </p:txBody>
        </p:sp>
        <p:sp>
          <p:nvSpPr>
            <p:cNvPr id="14" name="Text Box 11">
              <a:extLst>
                <a:ext uri="{FF2B5EF4-FFF2-40B4-BE49-F238E27FC236}">
                  <a16:creationId xmlns:a16="http://schemas.microsoft.com/office/drawing/2014/main" id="{8EFD93CF-F94A-96A2-84CD-385488FDDA6E}"/>
                </a:ext>
              </a:extLst>
            </p:cNvPr>
            <p:cNvSpPr txBox="1">
              <a:spLocks noChangeArrowheads="1"/>
            </p:cNvSpPr>
            <p:nvPr/>
          </p:nvSpPr>
          <p:spPr bwMode="auto">
            <a:xfrm>
              <a:off x="4378325" y="4799023"/>
              <a:ext cx="318681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600"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rPr>
                <a:t>Ernst &amp; Young LLP is one of the Indian client serving member firms of EYGM Limited. For more information about our organization, please visit www.ey.com/en_in.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altLang="en-US" sz="600"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600"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rPr>
                <a:t>Ernst &amp; Young LLP is a Limited Liability Partnership, registered under the Limited Liability Partnership Act, 2008 in India, having its registered office at Ground Floor, Plot No. 67, Institutional Area, Sector - 44, Gurugram - 122 003, Haryana, India.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altLang="en-US" sz="600"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600"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rPr>
                <a:t>© 2025 Ernst &amp; Young LLP. Published in India. </a:t>
              </a:r>
              <a:br>
                <a:rPr kumimoji="0" lang="en-IN" altLang="en-US" sz="600"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rPr>
              </a:br>
              <a:r>
                <a:rPr kumimoji="0" lang="en-IN" altLang="en-US" sz="600"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rPr>
                <a:t>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altLang="en-US" sz="600"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600"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rPr>
                <a:t>This publication contains information in summary form and is therefore intended for general guidance only. It is not intended to be a substitute for detailed research or the exercise of professional judgment. Neither EYGM Limited nor any other member of the global Ernst &amp; Young organization can accept any responsibility for loss occasioned to any person acting or refraining from action as a result of any material in this publication. On any specific matter, reference should be made to the appropriate advisor.</a:t>
              </a:r>
            </a:p>
          </p:txBody>
        </p:sp>
      </p:grpSp>
      <p:pic>
        <p:nvPicPr>
          <p:cNvPr id="15" name="Picture 14" descr="A blue and white logo&#10;&#10;Description automatically generated">
            <a:extLst>
              <a:ext uri="{FF2B5EF4-FFF2-40B4-BE49-F238E27FC236}">
                <a16:creationId xmlns:a16="http://schemas.microsoft.com/office/drawing/2014/main" id="{60FFAB4A-8D87-E21B-2F91-F509757F6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722" y="6127576"/>
            <a:ext cx="3237247" cy="489600"/>
          </a:xfrm>
          <a:prstGeom prst="rect">
            <a:avLst/>
          </a:prstGeom>
        </p:spPr>
      </p:pic>
      <p:pic>
        <p:nvPicPr>
          <p:cNvPr id="16" name="Picture 15" descr="A logo of a company&#10;&#10;Description automatically generated with medium confidence">
            <a:extLst>
              <a:ext uri="{FF2B5EF4-FFF2-40B4-BE49-F238E27FC236}">
                <a16:creationId xmlns:a16="http://schemas.microsoft.com/office/drawing/2014/main" id="{BC8EF402-2B0E-17DE-4192-2B145C8A7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722" y="6126480"/>
            <a:ext cx="3244495" cy="490696"/>
          </a:xfrm>
          <a:prstGeom prst="rect">
            <a:avLst/>
          </a:prstGeom>
        </p:spPr>
      </p:pic>
    </p:spTree>
    <p:extLst>
      <p:ext uri="{BB962C8B-B14F-4D97-AF65-F5344CB8AC3E}">
        <p14:creationId xmlns:p14="http://schemas.microsoft.com/office/powerpoint/2010/main" val="9670522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USTOMLAYOUT" val="F"/>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7cj7CbL1DACfymXXDsJ3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EY Report Template">
  <a:themeElements>
    <a:clrScheme name="EY Knowledge Report">
      <a:dk1>
        <a:srgbClr val="000000"/>
      </a:dk1>
      <a:lt1>
        <a:srgbClr val="FFFFFF"/>
      </a:lt1>
      <a:dk2>
        <a:srgbClr val="FFE600"/>
      </a:dk2>
      <a:lt2>
        <a:srgbClr val="2E2E38"/>
      </a:lt2>
      <a:accent1>
        <a:srgbClr val="2DB757"/>
      </a:accent1>
      <a:accent2>
        <a:srgbClr val="27ACAA"/>
      </a:accent2>
      <a:accent3>
        <a:srgbClr val="188CE5"/>
      </a:accent3>
      <a:accent4>
        <a:srgbClr val="3D108A"/>
      </a:accent4>
      <a:accent5>
        <a:srgbClr val="FF4136"/>
      </a:accent5>
      <a:accent6>
        <a:srgbClr val="FF6D00"/>
      </a:accent6>
      <a:hlink>
        <a:srgbClr val="747480"/>
      </a:hlink>
      <a:folHlink>
        <a:srgbClr val="747480"/>
      </a:folHlink>
    </a:clrScheme>
    <a:fontScheme name="Custom 1">
      <a:majorFont>
        <a:latin typeface="EYInterstate Light"/>
        <a:ea typeface=""/>
        <a:cs typeface=""/>
      </a:majorFont>
      <a:minorFont>
        <a:latin typeface="EYInterstat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spcAft>
            <a:spcPts val="200"/>
          </a:spcAft>
          <a:defRPr sz="1400" dirty="0">
            <a:solidFill>
              <a:schemeClr val="bg2"/>
            </a:solidFill>
          </a:defRPr>
        </a:defPPr>
      </a:lstStyle>
    </a:txDef>
  </a:objectDefaults>
  <a:extraClrSchemeLst/>
  <a:extLst>
    <a:ext uri="{05A4C25C-085E-4340-85A3-A5531E510DB2}">
      <thm15:themeFamily xmlns:thm15="http://schemas.microsoft.com/office/thememl/2012/main" name="EY_Knowledge_A4_Portrait_21122017_AV4" id="{6AE9FFD6-ABB9-5340-A483-A5A257CE89F1}" vid="{3C3E2D7D-3B76-4945-B32E-BD233828509F}"/>
    </a:ext>
  </a:extLst>
</a:theme>
</file>

<file path=ppt/theme/theme2.xml><?xml version="1.0" encoding="utf-8"?>
<a:theme xmlns:a="http://schemas.openxmlformats.org/drawingml/2006/main" name="Theme1">
  <a:themeElements>
    <a:clrScheme name="EY Knowledge Report">
      <a:dk1>
        <a:srgbClr val="000000"/>
      </a:dk1>
      <a:lt1>
        <a:srgbClr val="FFFFFF"/>
      </a:lt1>
      <a:dk2>
        <a:srgbClr val="FFE600"/>
      </a:dk2>
      <a:lt2>
        <a:srgbClr val="2E2E38"/>
      </a:lt2>
      <a:accent1>
        <a:srgbClr val="2DB757"/>
      </a:accent1>
      <a:accent2>
        <a:srgbClr val="27ACAA"/>
      </a:accent2>
      <a:accent3>
        <a:srgbClr val="188CE5"/>
      </a:accent3>
      <a:accent4>
        <a:srgbClr val="3D108A"/>
      </a:accent4>
      <a:accent5>
        <a:srgbClr val="FF4136"/>
      </a:accent5>
      <a:accent6>
        <a:srgbClr val="FF6D00"/>
      </a:accent6>
      <a:hlink>
        <a:srgbClr val="747480"/>
      </a:hlink>
      <a:folHlink>
        <a:srgbClr val="747480"/>
      </a:folHlink>
    </a:clrScheme>
    <a:fontScheme name="Custom 1">
      <a:majorFont>
        <a:latin typeface="EYInterstate Light"/>
        <a:ea typeface=""/>
        <a:cs typeface=""/>
      </a:majorFont>
      <a:minorFont>
        <a:latin typeface="EYInterstat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spcAft>
            <a:spcPts val="200"/>
          </a:spcAft>
          <a:defRPr sz="1400" dirty="0">
            <a:solidFill>
              <a:schemeClr val="bg2"/>
            </a:solidFill>
          </a:defRPr>
        </a:defPPr>
      </a:lstStyle>
    </a:txDef>
  </a:objectDefaults>
  <a:extraClrSchemeLst/>
  <a:extLst>
    <a:ext uri="{05A4C25C-085E-4340-85A3-A5531E510DB2}">
      <thm15:themeFamily xmlns:thm15="http://schemas.microsoft.com/office/thememl/2012/main" name="Theme1" id="{BE431CCA-CFD9-4078-B6E7-084440B3169C}" vid="{599C8813-C8F4-474F-85FE-20DF0D32D5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85565cd-4aba-43c9-b284-d42d5571ccde" xsi:nil="true"/>
    <lcf76f155ced4ddcb4097134ff3c332f xmlns="0699d2d0-c684-4259-90e0-218e5d1240e6">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3019407F3D89140A62241E51CAC93CC" ma:contentTypeVersion="15" ma:contentTypeDescription="Create a new document." ma:contentTypeScope="" ma:versionID="105e2dbd7870d80400744556ccddaba0">
  <xsd:schema xmlns:xsd="http://www.w3.org/2001/XMLSchema" xmlns:xs="http://www.w3.org/2001/XMLSchema" xmlns:p="http://schemas.microsoft.com/office/2006/metadata/properties" xmlns:ns2="0699d2d0-c684-4259-90e0-218e5d1240e6" xmlns:ns3="d85565cd-4aba-43c9-b284-d42d5571ccde" targetNamespace="http://schemas.microsoft.com/office/2006/metadata/properties" ma:root="true" ma:fieldsID="d16bb7a309b0a9ecb24248d79261f23f" ns2:_="" ns3:_="">
    <xsd:import namespace="0699d2d0-c684-4259-90e0-218e5d1240e6"/>
    <xsd:import namespace="d85565cd-4aba-43c9-b284-d42d5571ccd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3:SharedWithUsers" minOccurs="0"/>
                <xsd:element ref="ns3:SharedWithDetails" minOccurs="0"/>
                <xsd:element ref="ns2:MediaServiceObjectDetectorVersions" minOccurs="0"/>
                <xsd:element ref="ns2:MediaServiceLocation"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99d2d0-c684-4259-90e0-218e5d1240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33ef62f9-2e07-484b-bd79-00aec90129f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85565cd-4aba-43c9-b284-d42d5571ccd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558f9f90-d1d6-4ee5-80b7-0ec7e5719805}" ma:internalName="TaxCatchAll" ma:showField="CatchAllData" ma:web="d85565cd-4aba-43c9-b284-d42d5571ccde">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234745-5A5D-49B1-8CCD-9753BF2DF6A7}">
  <ds:schemaRefs>
    <ds:schemaRef ds:uri="http://schemas.openxmlformats.org/package/2006/metadata/core-properties"/>
    <ds:schemaRef ds:uri="http://schemas.microsoft.com/office/2006/metadata/properties"/>
    <ds:schemaRef ds:uri="http://schemas.microsoft.com/office/2006/documentManagement/types"/>
    <ds:schemaRef ds:uri="d85565cd-4aba-43c9-b284-d42d5571ccde"/>
    <ds:schemaRef ds:uri="http://purl.org/dc/dcmitype/"/>
    <ds:schemaRef ds:uri="http://schemas.microsoft.com/office/infopath/2007/PartnerControls"/>
    <ds:schemaRef ds:uri="0699d2d0-c684-4259-90e0-218e5d1240e6"/>
    <ds:schemaRef ds:uri="http://www.w3.org/XML/1998/namespace"/>
    <ds:schemaRef ds:uri="http://purl.org/dc/terms/"/>
    <ds:schemaRef ds:uri="http://purl.org/dc/elements/1.1/"/>
  </ds:schemaRefs>
</ds:datastoreItem>
</file>

<file path=customXml/itemProps2.xml><?xml version="1.0" encoding="utf-8"?>
<ds:datastoreItem xmlns:ds="http://schemas.openxmlformats.org/officeDocument/2006/customXml" ds:itemID="{D0656BCC-7636-442F-9475-FFEB436EBF6B}">
  <ds:schemaRefs>
    <ds:schemaRef ds:uri="0699d2d0-c684-4259-90e0-218e5d1240e6"/>
    <ds:schemaRef ds:uri="d85565cd-4aba-43c9-b284-d42d5571cc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0DD7872-60EF-4479-9699-D94F436AB8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EY_Knowledge_A4_Portrait_21122017_AV4</Template>
  <TotalTime>0</TotalTime>
  <Words>958</Words>
  <Application>Microsoft Office PowerPoint</Application>
  <PresentationFormat>Custom</PresentationFormat>
  <Paragraphs>39</Paragraphs>
  <Slides>3</Slides>
  <Notes>1</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3</vt:i4>
      </vt:variant>
    </vt:vector>
  </HeadingPairs>
  <TitlesOfParts>
    <vt:vector size="13" baseType="lpstr">
      <vt:lpstr>Aptos</vt:lpstr>
      <vt:lpstr>Arial</vt:lpstr>
      <vt:lpstr>Calibri</vt:lpstr>
      <vt:lpstr>EYInterstate</vt:lpstr>
      <vt:lpstr>EYInterstate Light</vt:lpstr>
      <vt:lpstr>EYInterstate Regular</vt:lpstr>
      <vt:lpstr>Georgia</vt:lpstr>
      <vt:lpstr>1_EY Report Template</vt:lpstr>
      <vt:lpstr>Theme1</vt:lpstr>
      <vt:lpstr>think-cell Slide</vt:lpstr>
      <vt:lpstr>Dos and Don’ts for IDP CVs</vt:lpstr>
      <vt:lpstr>Dos and Don'ts for IDP CVs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2018-12-20T17:09:53Z</dcterms:created>
  <dcterms:modified xsi:type="dcterms:W3CDTF">2025-05-30T11:49:23Z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0x010100E3019407F3D89140A62241E51CAC93CC</vt:lpwstr>
  </property>
  <property fmtid="{D5CDD505-2E9C-101B-9397-08002B2CF9AE}" pid="3" name="MediaServiceImageTags">
    <vt:lpwstr/>
  </property>
</Properties>
</file>